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3" r:id="rId14"/>
    <p:sldId id="259" r:id="rId15"/>
    <p:sldId id="275" r:id="rId16"/>
    <p:sldId id="276" r:id="rId17"/>
    <p:sldId id="280" r:id="rId18"/>
    <p:sldId id="281" r:id="rId19"/>
    <p:sldId id="282" r:id="rId20"/>
    <p:sldId id="283" r:id="rId21"/>
    <p:sldId id="284" r:id="rId22"/>
    <p:sldId id="274" r:id="rId23"/>
    <p:sldId id="285" r:id="rId24"/>
    <p:sldId id="286" r:id="rId25"/>
    <p:sldId id="287" r:id="rId26"/>
    <p:sldId id="288" r:id="rId27"/>
    <p:sldId id="290" r:id="rId28"/>
    <p:sldId id="271" r:id="rId29"/>
    <p:sldId id="302" r:id="rId30"/>
    <p:sldId id="301" r:id="rId31"/>
    <p:sldId id="300" r:id="rId32"/>
    <p:sldId id="295" r:id="rId33"/>
    <p:sldId id="296" r:id="rId34"/>
    <p:sldId id="297" r:id="rId35"/>
    <p:sldId id="298" r:id="rId36"/>
    <p:sldId id="272" r:id="rId37"/>
    <p:sldId id="299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176FA-32AE-4A98-96FB-21B078AFA56C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0" dirty="0"/>
            <a:t>Gespräch mit Andy und Beate</a:t>
          </a:r>
          <a:endParaRPr lang="en-US" b="0" dirty="0"/>
        </a:p>
      </dgm:t>
    </dgm:pt>
    <dgm:pt modelId="{AE67D566-88B0-414F-9FF3-566AF899B40D}" type="parTrans" cxnId="{D293A558-132C-44EB-AC7A-2D6F57A4F95D}">
      <dgm:prSet/>
      <dgm:spPr/>
      <dgm:t>
        <a:bodyPr/>
        <a:lstStyle/>
        <a:p>
          <a:endParaRPr lang="en-US"/>
        </a:p>
      </dgm:t>
    </dgm:pt>
    <dgm:pt modelId="{5412C730-9A6C-4EF0-95D1-08D83B391BAF}" type="sibTrans" cxnId="{D293A558-132C-44EB-AC7A-2D6F57A4F95D}">
      <dgm:prSet/>
      <dgm:spPr/>
      <dgm:t>
        <a:bodyPr/>
        <a:lstStyle/>
        <a:p>
          <a:endParaRPr lang="en-US"/>
        </a:p>
      </dgm:t>
    </dgm:pt>
    <dgm:pt modelId="{5A9C493E-8B70-491C-93A3-5A2C1CFABC06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Kick-Off Gespräch mit Referat</a:t>
          </a:r>
          <a:endParaRPr lang="en-US"/>
        </a:p>
      </dgm:t>
    </dgm:pt>
    <dgm:pt modelId="{10AE09BD-4DDA-42FE-A056-4D511DB09420}" type="parTrans" cxnId="{99B57CA3-3136-4E19-93AD-DDC196C60903}">
      <dgm:prSet/>
      <dgm:spPr/>
      <dgm:t>
        <a:bodyPr/>
        <a:lstStyle/>
        <a:p>
          <a:endParaRPr lang="en-US"/>
        </a:p>
      </dgm:t>
    </dgm:pt>
    <dgm:pt modelId="{2BE5AD30-A6F2-4CC6-BC49-227BB9996E53}" type="sibTrans" cxnId="{99B57CA3-3136-4E19-93AD-DDC196C60903}">
      <dgm:prSet/>
      <dgm:spPr/>
      <dgm:t>
        <a:bodyPr/>
        <a:lstStyle/>
        <a:p>
          <a:endParaRPr lang="en-US"/>
        </a:p>
      </dgm:t>
    </dgm:pt>
    <dgm:pt modelId="{6EBBF348-F704-4CE5-80E0-12AF2BC1CBC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Donation Dinner im Treibhaus Luzern</a:t>
          </a:r>
          <a:endParaRPr lang="en-US"/>
        </a:p>
      </dgm:t>
    </dgm:pt>
    <dgm:pt modelId="{522DC3A1-1DF1-4767-9200-88696B272271}" type="parTrans" cxnId="{CD9CE6CB-964D-4607-9645-6D58821FD220}">
      <dgm:prSet/>
      <dgm:spPr/>
      <dgm:t>
        <a:bodyPr/>
        <a:lstStyle/>
        <a:p>
          <a:endParaRPr lang="en-US"/>
        </a:p>
      </dgm:t>
    </dgm:pt>
    <dgm:pt modelId="{00C626ED-1A26-4C9F-8D64-39D6FA6F3233}" type="sibTrans" cxnId="{CD9CE6CB-964D-4607-9645-6D58821FD220}">
      <dgm:prSet/>
      <dgm:spPr/>
      <dgm:t>
        <a:bodyPr/>
        <a:lstStyle/>
        <a:p>
          <a:endParaRPr lang="en-US"/>
        </a:p>
      </dgm:t>
    </dgm:pt>
    <dgm:pt modelId="{511BAE8F-EBC2-4758-840A-E9A80D33EF8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Erarbeitung</a:t>
          </a:r>
          <a:endParaRPr lang="en-US"/>
        </a:p>
      </dgm:t>
    </dgm:pt>
    <dgm:pt modelId="{E40F4D6E-F351-46D9-B4E8-4002DC9C80FA}" type="parTrans" cxnId="{47ED2F05-4EC5-46E0-BB96-22F7D52E9388}">
      <dgm:prSet/>
      <dgm:spPr/>
      <dgm:t>
        <a:bodyPr/>
        <a:lstStyle/>
        <a:p>
          <a:endParaRPr lang="en-US"/>
        </a:p>
      </dgm:t>
    </dgm:pt>
    <dgm:pt modelId="{88CB8E23-7BC4-4CC1-B733-56A35BFC64C0}" type="sibTrans" cxnId="{47ED2F05-4EC5-46E0-BB96-22F7D52E9388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59ED5ADF-0C89-4EC8-B0D3-97ED97BF5964}" type="pres">
      <dgm:prSet presAssocID="{176176FA-32AE-4A98-96FB-21B078AFA56C}" presName="compNode" presStyleCnt="0"/>
      <dgm:spPr/>
    </dgm:pt>
    <dgm:pt modelId="{E31EBC75-438A-4A54-8B54-15CDFDCA4BE4}" type="pres">
      <dgm:prSet presAssocID="{176176FA-32AE-4A98-96FB-21B078AFA5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C8206C1-4627-411F-8934-4E29BA4B40B7}" type="pres">
      <dgm:prSet presAssocID="{176176FA-32AE-4A98-96FB-21B078AFA56C}" presName="spaceRect" presStyleCnt="0"/>
      <dgm:spPr/>
    </dgm:pt>
    <dgm:pt modelId="{82F22EC8-0834-435F-99E6-AD59A6A46F42}" type="pres">
      <dgm:prSet presAssocID="{176176FA-32AE-4A98-96FB-21B078AFA56C}" presName="textRect" presStyleLbl="revTx" presStyleIdx="0" presStyleCnt="4">
        <dgm:presLayoutVars>
          <dgm:chMax val="1"/>
          <dgm:chPref val="1"/>
        </dgm:presLayoutVars>
      </dgm:prSet>
      <dgm:spPr/>
    </dgm:pt>
    <dgm:pt modelId="{DA546B7A-BA6F-46C7-8010-71C2E78C42FB}" type="pres">
      <dgm:prSet presAssocID="{5412C730-9A6C-4EF0-95D1-08D83B391BAF}" presName="sibTrans" presStyleCnt="0"/>
      <dgm:spPr/>
    </dgm:pt>
    <dgm:pt modelId="{F79AF26B-55AC-4189-A4D2-C3FF1379A19F}" type="pres">
      <dgm:prSet presAssocID="{5A9C493E-8B70-491C-93A3-5A2C1CFABC06}" presName="compNode" presStyleCnt="0"/>
      <dgm:spPr/>
    </dgm:pt>
    <dgm:pt modelId="{1FC39093-0004-4424-A2D8-762D4DAF83E9}" type="pres">
      <dgm:prSet presAssocID="{5A9C493E-8B70-491C-93A3-5A2C1CFABC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429725B-69C6-4489-9599-51A4BD70D143}" type="pres">
      <dgm:prSet presAssocID="{5A9C493E-8B70-491C-93A3-5A2C1CFABC06}" presName="spaceRect" presStyleCnt="0"/>
      <dgm:spPr/>
    </dgm:pt>
    <dgm:pt modelId="{6F047F94-1F80-4987-BF90-74DD96035E3A}" type="pres">
      <dgm:prSet presAssocID="{5A9C493E-8B70-491C-93A3-5A2C1CFABC06}" presName="textRect" presStyleLbl="revTx" presStyleIdx="1" presStyleCnt="4">
        <dgm:presLayoutVars>
          <dgm:chMax val="1"/>
          <dgm:chPref val="1"/>
        </dgm:presLayoutVars>
      </dgm:prSet>
      <dgm:spPr/>
    </dgm:pt>
    <dgm:pt modelId="{BF20FDB4-1C62-4C8D-ACF0-44AC85411E97}" type="pres">
      <dgm:prSet presAssocID="{2BE5AD30-A6F2-4CC6-BC49-227BB9996E53}" presName="sibTrans" presStyleCnt="0"/>
      <dgm:spPr/>
    </dgm:pt>
    <dgm:pt modelId="{D8FBCCE8-0FDC-47F6-AB7A-BA84A4DAB9B5}" type="pres">
      <dgm:prSet presAssocID="{6EBBF348-F704-4CE5-80E0-12AF2BC1CBC1}" presName="compNode" presStyleCnt="0"/>
      <dgm:spPr/>
    </dgm:pt>
    <dgm:pt modelId="{F90F7993-D3EF-4314-A395-4A146AC5CFC8}" type="pres">
      <dgm:prSet presAssocID="{6EBBF348-F704-4CE5-80E0-12AF2BC1CB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3019B4B-FC69-479D-AFE4-560D2D765864}" type="pres">
      <dgm:prSet presAssocID="{6EBBF348-F704-4CE5-80E0-12AF2BC1CBC1}" presName="spaceRect" presStyleCnt="0"/>
      <dgm:spPr/>
    </dgm:pt>
    <dgm:pt modelId="{2618D3C4-97C4-4BFE-96DB-75E5F785EB7A}" type="pres">
      <dgm:prSet presAssocID="{6EBBF348-F704-4CE5-80E0-12AF2BC1CBC1}" presName="textRect" presStyleLbl="revTx" presStyleIdx="2" presStyleCnt="4">
        <dgm:presLayoutVars>
          <dgm:chMax val="1"/>
          <dgm:chPref val="1"/>
        </dgm:presLayoutVars>
      </dgm:prSet>
      <dgm:spPr/>
    </dgm:pt>
    <dgm:pt modelId="{F1F1726D-4932-4CFB-ABF3-3FD5C8F5A281}" type="pres">
      <dgm:prSet presAssocID="{00C626ED-1A26-4C9F-8D64-39D6FA6F3233}" presName="sibTrans" presStyleCnt="0"/>
      <dgm:spPr/>
    </dgm:pt>
    <dgm:pt modelId="{45381548-E60C-4676-84CF-E4123C3695D3}" type="pres">
      <dgm:prSet presAssocID="{511BAE8F-EBC2-4758-840A-E9A80D33EF81}" presName="compNode" presStyleCnt="0"/>
      <dgm:spPr/>
    </dgm:pt>
    <dgm:pt modelId="{470DA794-E58F-4BF8-903B-D8355995E62C}" type="pres">
      <dgm:prSet presAssocID="{511BAE8F-EBC2-4758-840A-E9A80D33EF8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7E9823-7422-45B2-9663-4E9201AFBCF0}" type="pres">
      <dgm:prSet presAssocID="{511BAE8F-EBC2-4758-840A-E9A80D33EF81}" presName="spaceRect" presStyleCnt="0"/>
      <dgm:spPr/>
    </dgm:pt>
    <dgm:pt modelId="{EB2C26FE-6800-4127-ABAA-9BEFB1FB5E8C}" type="pres">
      <dgm:prSet presAssocID="{511BAE8F-EBC2-4758-840A-E9A80D33EF8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7ED2F05-4EC5-46E0-BB96-22F7D52E9388}" srcId="{CBF92686-FF93-4F61-B727-F44126049F81}" destId="{511BAE8F-EBC2-4758-840A-E9A80D33EF81}" srcOrd="3" destOrd="0" parTransId="{E40F4D6E-F351-46D9-B4E8-4002DC9C80FA}" sibTransId="{88CB8E23-7BC4-4CC1-B733-56A35BFC64C0}"/>
    <dgm:cxn modelId="{D293A558-132C-44EB-AC7A-2D6F57A4F95D}" srcId="{CBF92686-FF93-4F61-B727-F44126049F81}" destId="{176176FA-32AE-4A98-96FB-21B078AFA56C}" srcOrd="0" destOrd="0" parTransId="{AE67D566-88B0-414F-9FF3-566AF899B40D}" sibTransId="{5412C730-9A6C-4EF0-95D1-08D83B391BAF}"/>
    <dgm:cxn modelId="{0B24CB7F-D5F9-4E45-B0C0-85CE04B175DB}" type="presOf" srcId="{176176FA-32AE-4A98-96FB-21B078AFA56C}" destId="{82F22EC8-0834-435F-99E6-AD59A6A46F42}" srcOrd="0" destOrd="0" presId="urn:microsoft.com/office/officeart/2018/2/layout/IconLabelList"/>
    <dgm:cxn modelId="{77504D9C-3DC6-4067-9869-C6362C6A43BD}" type="presOf" srcId="{5A9C493E-8B70-491C-93A3-5A2C1CFABC06}" destId="{6F047F94-1F80-4987-BF90-74DD96035E3A}" srcOrd="0" destOrd="0" presId="urn:microsoft.com/office/officeart/2018/2/layout/IconLabelList"/>
    <dgm:cxn modelId="{99B57CA3-3136-4E19-93AD-DDC196C60903}" srcId="{CBF92686-FF93-4F61-B727-F44126049F81}" destId="{5A9C493E-8B70-491C-93A3-5A2C1CFABC06}" srcOrd="1" destOrd="0" parTransId="{10AE09BD-4DDA-42FE-A056-4D511DB09420}" sibTransId="{2BE5AD30-A6F2-4CC6-BC49-227BB9996E53}"/>
    <dgm:cxn modelId="{E734C9B7-A6DB-474D-9E60-38DCEAD71382}" type="presOf" srcId="{511BAE8F-EBC2-4758-840A-E9A80D33EF81}" destId="{EB2C26FE-6800-4127-ABAA-9BEFB1FB5E8C}" srcOrd="0" destOrd="0" presId="urn:microsoft.com/office/officeart/2018/2/layout/IconLabelList"/>
    <dgm:cxn modelId="{CD9CE6CB-964D-4607-9645-6D58821FD220}" srcId="{CBF92686-FF93-4F61-B727-F44126049F81}" destId="{6EBBF348-F704-4CE5-80E0-12AF2BC1CBC1}" srcOrd="2" destOrd="0" parTransId="{522DC3A1-1DF1-4767-9200-88696B272271}" sibTransId="{00C626ED-1A26-4C9F-8D64-39D6FA6F3233}"/>
    <dgm:cxn modelId="{DEA55ADC-3C59-4E99-915A-1A5413F5B418}" type="presOf" srcId="{6EBBF348-F704-4CE5-80E0-12AF2BC1CBC1}" destId="{2618D3C4-97C4-4BFE-96DB-75E5F785EB7A}" srcOrd="0" destOrd="0" presId="urn:microsoft.com/office/officeart/2018/2/layout/IconLabelList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8E7CFCDE-F2C8-4E40-8887-42B445B0B24E}" type="presParOf" srcId="{0243EBC2-2B54-4C63-AB76-52FBDBD98DD0}" destId="{59ED5ADF-0C89-4EC8-B0D3-97ED97BF5964}" srcOrd="0" destOrd="0" presId="urn:microsoft.com/office/officeart/2018/2/layout/IconLabelList"/>
    <dgm:cxn modelId="{2DF18A7F-8E9E-4CED-9A30-3087F74ADF53}" type="presParOf" srcId="{59ED5ADF-0C89-4EC8-B0D3-97ED97BF5964}" destId="{E31EBC75-438A-4A54-8B54-15CDFDCA4BE4}" srcOrd="0" destOrd="0" presId="urn:microsoft.com/office/officeart/2018/2/layout/IconLabelList"/>
    <dgm:cxn modelId="{6C7327F0-EE6B-4786-B90E-E60F152878ED}" type="presParOf" srcId="{59ED5ADF-0C89-4EC8-B0D3-97ED97BF5964}" destId="{5C8206C1-4627-411F-8934-4E29BA4B40B7}" srcOrd="1" destOrd="0" presId="urn:microsoft.com/office/officeart/2018/2/layout/IconLabelList"/>
    <dgm:cxn modelId="{61F776FE-370F-435C-B79D-45D32818A4ED}" type="presParOf" srcId="{59ED5ADF-0C89-4EC8-B0D3-97ED97BF5964}" destId="{82F22EC8-0834-435F-99E6-AD59A6A46F42}" srcOrd="2" destOrd="0" presId="urn:microsoft.com/office/officeart/2018/2/layout/IconLabelList"/>
    <dgm:cxn modelId="{71FBDA28-B78E-45C1-BF7F-251C0257479C}" type="presParOf" srcId="{0243EBC2-2B54-4C63-AB76-52FBDBD98DD0}" destId="{DA546B7A-BA6F-46C7-8010-71C2E78C42FB}" srcOrd="1" destOrd="0" presId="urn:microsoft.com/office/officeart/2018/2/layout/IconLabelList"/>
    <dgm:cxn modelId="{3845B240-6DAC-435F-8B38-D5DC1E0F1544}" type="presParOf" srcId="{0243EBC2-2B54-4C63-AB76-52FBDBD98DD0}" destId="{F79AF26B-55AC-4189-A4D2-C3FF1379A19F}" srcOrd="2" destOrd="0" presId="urn:microsoft.com/office/officeart/2018/2/layout/IconLabelList"/>
    <dgm:cxn modelId="{10586279-8F74-4F49-ABCB-33DCB64337C3}" type="presParOf" srcId="{F79AF26B-55AC-4189-A4D2-C3FF1379A19F}" destId="{1FC39093-0004-4424-A2D8-762D4DAF83E9}" srcOrd="0" destOrd="0" presId="urn:microsoft.com/office/officeart/2018/2/layout/IconLabelList"/>
    <dgm:cxn modelId="{A535A4B9-0667-4E10-AD9A-38520E054DEF}" type="presParOf" srcId="{F79AF26B-55AC-4189-A4D2-C3FF1379A19F}" destId="{3429725B-69C6-4489-9599-51A4BD70D143}" srcOrd="1" destOrd="0" presId="urn:microsoft.com/office/officeart/2018/2/layout/IconLabelList"/>
    <dgm:cxn modelId="{FCD1351C-C50C-4476-89B1-16EF0153420B}" type="presParOf" srcId="{F79AF26B-55AC-4189-A4D2-C3FF1379A19F}" destId="{6F047F94-1F80-4987-BF90-74DD96035E3A}" srcOrd="2" destOrd="0" presId="urn:microsoft.com/office/officeart/2018/2/layout/IconLabelList"/>
    <dgm:cxn modelId="{C500EDFE-21E1-4EA7-A9B6-F0CA2AB4E01D}" type="presParOf" srcId="{0243EBC2-2B54-4C63-AB76-52FBDBD98DD0}" destId="{BF20FDB4-1C62-4C8D-ACF0-44AC85411E97}" srcOrd="3" destOrd="0" presId="urn:microsoft.com/office/officeart/2018/2/layout/IconLabelList"/>
    <dgm:cxn modelId="{A5F2498B-E1E9-45F1-8992-A1E40D3EA372}" type="presParOf" srcId="{0243EBC2-2B54-4C63-AB76-52FBDBD98DD0}" destId="{D8FBCCE8-0FDC-47F6-AB7A-BA84A4DAB9B5}" srcOrd="4" destOrd="0" presId="urn:microsoft.com/office/officeart/2018/2/layout/IconLabelList"/>
    <dgm:cxn modelId="{47FF47F5-3334-4F57-BF68-E404A09CF29C}" type="presParOf" srcId="{D8FBCCE8-0FDC-47F6-AB7A-BA84A4DAB9B5}" destId="{F90F7993-D3EF-4314-A395-4A146AC5CFC8}" srcOrd="0" destOrd="0" presId="urn:microsoft.com/office/officeart/2018/2/layout/IconLabelList"/>
    <dgm:cxn modelId="{69530483-AA2B-4417-B2C9-047A65915123}" type="presParOf" srcId="{D8FBCCE8-0FDC-47F6-AB7A-BA84A4DAB9B5}" destId="{D3019B4B-FC69-479D-AFE4-560D2D765864}" srcOrd="1" destOrd="0" presId="urn:microsoft.com/office/officeart/2018/2/layout/IconLabelList"/>
    <dgm:cxn modelId="{F9B2EC2B-DD81-4C0A-916E-455F5F87868A}" type="presParOf" srcId="{D8FBCCE8-0FDC-47F6-AB7A-BA84A4DAB9B5}" destId="{2618D3C4-97C4-4BFE-96DB-75E5F785EB7A}" srcOrd="2" destOrd="0" presId="urn:microsoft.com/office/officeart/2018/2/layout/IconLabelList"/>
    <dgm:cxn modelId="{954E6C81-DA24-4DB5-A605-E6282995423E}" type="presParOf" srcId="{0243EBC2-2B54-4C63-AB76-52FBDBD98DD0}" destId="{F1F1726D-4932-4CFB-ABF3-3FD5C8F5A281}" srcOrd="5" destOrd="0" presId="urn:microsoft.com/office/officeart/2018/2/layout/IconLabelList"/>
    <dgm:cxn modelId="{AAC931B4-CF8A-4AB9-81F5-E5DB1F755ED6}" type="presParOf" srcId="{0243EBC2-2B54-4C63-AB76-52FBDBD98DD0}" destId="{45381548-E60C-4676-84CF-E4123C3695D3}" srcOrd="6" destOrd="0" presId="urn:microsoft.com/office/officeart/2018/2/layout/IconLabelList"/>
    <dgm:cxn modelId="{4A15B7AF-B23A-40E1-BF67-80C0C3A50C07}" type="presParOf" srcId="{45381548-E60C-4676-84CF-E4123C3695D3}" destId="{470DA794-E58F-4BF8-903B-D8355995E62C}" srcOrd="0" destOrd="0" presId="urn:microsoft.com/office/officeart/2018/2/layout/IconLabelList"/>
    <dgm:cxn modelId="{9E0541B4-F46D-4406-A020-0E6AD2001F31}" type="presParOf" srcId="{45381548-E60C-4676-84CF-E4123C3695D3}" destId="{007E9823-7422-45B2-9663-4E9201AFBCF0}" srcOrd="1" destOrd="0" presId="urn:microsoft.com/office/officeart/2018/2/layout/IconLabelList"/>
    <dgm:cxn modelId="{03F0F122-60BB-431F-A1BD-862138232485}" type="presParOf" srcId="{45381548-E60C-4676-84CF-E4123C3695D3}" destId="{EB2C26FE-6800-4127-ABAA-9BEFB1FB5E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176FA-32AE-4A98-96FB-21B078AFA56C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0" dirty="0"/>
            <a:t>Gespräch mit Andy und Beate</a:t>
          </a:r>
          <a:endParaRPr lang="en-US" b="0" dirty="0"/>
        </a:p>
      </dgm:t>
    </dgm:pt>
    <dgm:pt modelId="{AE67D566-88B0-414F-9FF3-566AF899B40D}" type="parTrans" cxnId="{D293A558-132C-44EB-AC7A-2D6F57A4F95D}">
      <dgm:prSet/>
      <dgm:spPr/>
      <dgm:t>
        <a:bodyPr/>
        <a:lstStyle/>
        <a:p>
          <a:endParaRPr lang="en-US"/>
        </a:p>
      </dgm:t>
    </dgm:pt>
    <dgm:pt modelId="{5412C730-9A6C-4EF0-95D1-08D83B391BAF}" type="sibTrans" cxnId="{D293A558-132C-44EB-AC7A-2D6F57A4F95D}">
      <dgm:prSet/>
      <dgm:spPr/>
      <dgm:t>
        <a:bodyPr/>
        <a:lstStyle/>
        <a:p>
          <a:endParaRPr lang="en-US"/>
        </a:p>
      </dgm:t>
    </dgm:pt>
    <dgm:pt modelId="{5A9C493E-8B70-491C-93A3-5A2C1CFABC06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Kick-Off Gespräch mit Referat</a:t>
          </a:r>
          <a:endParaRPr lang="en-US"/>
        </a:p>
      </dgm:t>
    </dgm:pt>
    <dgm:pt modelId="{10AE09BD-4DDA-42FE-A056-4D511DB09420}" type="parTrans" cxnId="{99B57CA3-3136-4E19-93AD-DDC196C60903}">
      <dgm:prSet/>
      <dgm:spPr/>
      <dgm:t>
        <a:bodyPr/>
        <a:lstStyle/>
        <a:p>
          <a:endParaRPr lang="en-US"/>
        </a:p>
      </dgm:t>
    </dgm:pt>
    <dgm:pt modelId="{2BE5AD30-A6F2-4CC6-BC49-227BB9996E53}" type="sibTrans" cxnId="{99B57CA3-3136-4E19-93AD-DDC196C60903}">
      <dgm:prSet/>
      <dgm:spPr/>
      <dgm:t>
        <a:bodyPr/>
        <a:lstStyle/>
        <a:p>
          <a:endParaRPr lang="en-US"/>
        </a:p>
      </dgm:t>
    </dgm:pt>
    <dgm:pt modelId="{6EBBF348-F704-4CE5-80E0-12AF2BC1CBC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0" i="0" dirty="0"/>
            <a:t>Donation Dinner im Treibhaus Luzern</a:t>
          </a:r>
          <a:endParaRPr lang="en-US" b="0" i="0" dirty="0"/>
        </a:p>
      </dgm:t>
    </dgm:pt>
    <dgm:pt modelId="{522DC3A1-1DF1-4767-9200-88696B272271}" type="parTrans" cxnId="{CD9CE6CB-964D-4607-9645-6D58821FD220}">
      <dgm:prSet/>
      <dgm:spPr/>
      <dgm:t>
        <a:bodyPr/>
        <a:lstStyle/>
        <a:p>
          <a:endParaRPr lang="en-US"/>
        </a:p>
      </dgm:t>
    </dgm:pt>
    <dgm:pt modelId="{00C626ED-1A26-4C9F-8D64-39D6FA6F3233}" type="sibTrans" cxnId="{CD9CE6CB-964D-4607-9645-6D58821FD220}">
      <dgm:prSet/>
      <dgm:spPr/>
      <dgm:t>
        <a:bodyPr/>
        <a:lstStyle/>
        <a:p>
          <a:endParaRPr lang="en-US"/>
        </a:p>
      </dgm:t>
    </dgm:pt>
    <dgm:pt modelId="{511BAE8F-EBC2-4758-840A-E9A80D33EF8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1" dirty="0"/>
            <a:t>Erarbeitung</a:t>
          </a:r>
          <a:endParaRPr lang="en-US" b="1" dirty="0"/>
        </a:p>
      </dgm:t>
    </dgm:pt>
    <dgm:pt modelId="{E40F4D6E-F351-46D9-B4E8-4002DC9C80FA}" type="parTrans" cxnId="{47ED2F05-4EC5-46E0-BB96-22F7D52E9388}">
      <dgm:prSet/>
      <dgm:spPr/>
      <dgm:t>
        <a:bodyPr/>
        <a:lstStyle/>
        <a:p>
          <a:endParaRPr lang="en-US"/>
        </a:p>
      </dgm:t>
    </dgm:pt>
    <dgm:pt modelId="{88CB8E23-7BC4-4CC1-B733-56A35BFC64C0}" type="sibTrans" cxnId="{47ED2F05-4EC5-46E0-BB96-22F7D52E9388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59ED5ADF-0C89-4EC8-B0D3-97ED97BF5964}" type="pres">
      <dgm:prSet presAssocID="{176176FA-32AE-4A98-96FB-21B078AFA56C}" presName="compNode" presStyleCnt="0"/>
      <dgm:spPr/>
    </dgm:pt>
    <dgm:pt modelId="{E31EBC75-438A-4A54-8B54-15CDFDCA4BE4}" type="pres">
      <dgm:prSet presAssocID="{176176FA-32AE-4A98-96FB-21B078AFA5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C8206C1-4627-411F-8934-4E29BA4B40B7}" type="pres">
      <dgm:prSet presAssocID="{176176FA-32AE-4A98-96FB-21B078AFA56C}" presName="spaceRect" presStyleCnt="0"/>
      <dgm:spPr/>
    </dgm:pt>
    <dgm:pt modelId="{82F22EC8-0834-435F-99E6-AD59A6A46F42}" type="pres">
      <dgm:prSet presAssocID="{176176FA-32AE-4A98-96FB-21B078AFA56C}" presName="textRect" presStyleLbl="revTx" presStyleIdx="0" presStyleCnt="4">
        <dgm:presLayoutVars>
          <dgm:chMax val="1"/>
          <dgm:chPref val="1"/>
        </dgm:presLayoutVars>
      </dgm:prSet>
      <dgm:spPr/>
    </dgm:pt>
    <dgm:pt modelId="{DA546B7A-BA6F-46C7-8010-71C2E78C42FB}" type="pres">
      <dgm:prSet presAssocID="{5412C730-9A6C-4EF0-95D1-08D83B391BAF}" presName="sibTrans" presStyleCnt="0"/>
      <dgm:spPr/>
    </dgm:pt>
    <dgm:pt modelId="{F79AF26B-55AC-4189-A4D2-C3FF1379A19F}" type="pres">
      <dgm:prSet presAssocID="{5A9C493E-8B70-491C-93A3-5A2C1CFABC06}" presName="compNode" presStyleCnt="0"/>
      <dgm:spPr/>
    </dgm:pt>
    <dgm:pt modelId="{1FC39093-0004-4424-A2D8-762D4DAF83E9}" type="pres">
      <dgm:prSet presAssocID="{5A9C493E-8B70-491C-93A3-5A2C1CFABC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429725B-69C6-4489-9599-51A4BD70D143}" type="pres">
      <dgm:prSet presAssocID="{5A9C493E-8B70-491C-93A3-5A2C1CFABC06}" presName="spaceRect" presStyleCnt="0"/>
      <dgm:spPr/>
    </dgm:pt>
    <dgm:pt modelId="{6F047F94-1F80-4987-BF90-74DD96035E3A}" type="pres">
      <dgm:prSet presAssocID="{5A9C493E-8B70-491C-93A3-5A2C1CFABC06}" presName="textRect" presStyleLbl="revTx" presStyleIdx="1" presStyleCnt="4">
        <dgm:presLayoutVars>
          <dgm:chMax val="1"/>
          <dgm:chPref val="1"/>
        </dgm:presLayoutVars>
      </dgm:prSet>
      <dgm:spPr/>
    </dgm:pt>
    <dgm:pt modelId="{BF20FDB4-1C62-4C8D-ACF0-44AC85411E97}" type="pres">
      <dgm:prSet presAssocID="{2BE5AD30-A6F2-4CC6-BC49-227BB9996E53}" presName="sibTrans" presStyleCnt="0"/>
      <dgm:spPr/>
    </dgm:pt>
    <dgm:pt modelId="{D8FBCCE8-0FDC-47F6-AB7A-BA84A4DAB9B5}" type="pres">
      <dgm:prSet presAssocID="{6EBBF348-F704-4CE5-80E0-12AF2BC1CBC1}" presName="compNode" presStyleCnt="0"/>
      <dgm:spPr/>
    </dgm:pt>
    <dgm:pt modelId="{F90F7993-D3EF-4314-A395-4A146AC5CFC8}" type="pres">
      <dgm:prSet presAssocID="{6EBBF348-F704-4CE5-80E0-12AF2BC1CB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3019B4B-FC69-479D-AFE4-560D2D765864}" type="pres">
      <dgm:prSet presAssocID="{6EBBF348-F704-4CE5-80E0-12AF2BC1CBC1}" presName="spaceRect" presStyleCnt="0"/>
      <dgm:spPr/>
    </dgm:pt>
    <dgm:pt modelId="{2618D3C4-97C4-4BFE-96DB-75E5F785EB7A}" type="pres">
      <dgm:prSet presAssocID="{6EBBF348-F704-4CE5-80E0-12AF2BC1CBC1}" presName="textRect" presStyleLbl="revTx" presStyleIdx="2" presStyleCnt="4">
        <dgm:presLayoutVars>
          <dgm:chMax val="1"/>
          <dgm:chPref val="1"/>
        </dgm:presLayoutVars>
      </dgm:prSet>
      <dgm:spPr/>
    </dgm:pt>
    <dgm:pt modelId="{F1F1726D-4932-4CFB-ABF3-3FD5C8F5A281}" type="pres">
      <dgm:prSet presAssocID="{00C626ED-1A26-4C9F-8D64-39D6FA6F3233}" presName="sibTrans" presStyleCnt="0"/>
      <dgm:spPr/>
    </dgm:pt>
    <dgm:pt modelId="{45381548-E60C-4676-84CF-E4123C3695D3}" type="pres">
      <dgm:prSet presAssocID="{511BAE8F-EBC2-4758-840A-E9A80D33EF81}" presName="compNode" presStyleCnt="0"/>
      <dgm:spPr/>
    </dgm:pt>
    <dgm:pt modelId="{470DA794-E58F-4BF8-903B-D8355995E62C}" type="pres">
      <dgm:prSet presAssocID="{511BAE8F-EBC2-4758-840A-E9A80D33EF8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7E9823-7422-45B2-9663-4E9201AFBCF0}" type="pres">
      <dgm:prSet presAssocID="{511BAE8F-EBC2-4758-840A-E9A80D33EF81}" presName="spaceRect" presStyleCnt="0"/>
      <dgm:spPr/>
    </dgm:pt>
    <dgm:pt modelId="{EB2C26FE-6800-4127-ABAA-9BEFB1FB5E8C}" type="pres">
      <dgm:prSet presAssocID="{511BAE8F-EBC2-4758-840A-E9A80D33EF8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7ED2F05-4EC5-46E0-BB96-22F7D52E9388}" srcId="{CBF92686-FF93-4F61-B727-F44126049F81}" destId="{511BAE8F-EBC2-4758-840A-E9A80D33EF81}" srcOrd="3" destOrd="0" parTransId="{E40F4D6E-F351-46D9-B4E8-4002DC9C80FA}" sibTransId="{88CB8E23-7BC4-4CC1-B733-56A35BFC64C0}"/>
    <dgm:cxn modelId="{D293A558-132C-44EB-AC7A-2D6F57A4F95D}" srcId="{CBF92686-FF93-4F61-B727-F44126049F81}" destId="{176176FA-32AE-4A98-96FB-21B078AFA56C}" srcOrd="0" destOrd="0" parTransId="{AE67D566-88B0-414F-9FF3-566AF899B40D}" sibTransId="{5412C730-9A6C-4EF0-95D1-08D83B391BAF}"/>
    <dgm:cxn modelId="{0B24CB7F-D5F9-4E45-B0C0-85CE04B175DB}" type="presOf" srcId="{176176FA-32AE-4A98-96FB-21B078AFA56C}" destId="{82F22EC8-0834-435F-99E6-AD59A6A46F42}" srcOrd="0" destOrd="0" presId="urn:microsoft.com/office/officeart/2018/2/layout/IconLabelList"/>
    <dgm:cxn modelId="{77504D9C-3DC6-4067-9869-C6362C6A43BD}" type="presOf" srcId="{5A9C493E-8B70-491C-93A3-5A2C1CFABC06}" destId="{6F047F94-1F80-4987-BF90-74DD96035E3A}" srcOrd="0" destOrd="0" presId="urn:microsoft.com/office/officeart/2018/2/layout/IconLabelList"/>
    <dgm:cxn modelId="{99B57CA3-3136-4E19-93AD-DDC196C60903}" srcId="{CBF92686-FF93-4F61-B727-F44126049F81}" destId="{5A9C493E-8B70-491C-93A3-5A2C1CFABC06}" srcOrd="1" destOrd="0" parTransId="{10AE09BD-4DDA-42FE-A056-4D511DB09420}" sibTransId="{2BE5AD30-A6F2-4CC6-BC49-227BB9996E53}"/>
    <dgm:cxn modelId="{E734C9B7-A6DB-474D-9E60-38DCEAD71382}" type="presOf" srcId="{511BAE8F-EBC2-4758-840A-E9A80D33EF81}" destId="{EB2C26FE-6800-4127-ABAA-9BEFB1FB5E8C}" srcOrd="0" destOrd="0" presId="urn:microsoft.com/office/officeart/2018/2/layout/IconLabelList"/>
    <dgm:cxn modelId="{CD9CE6CB-964D-4607-9645-6D58821FD220}" srcId="{CBF92686-FF93-4F61-B727-F44126049F81}" destId="{6EBBF348-F704-4CE5-80E0-12AF2BC1CBC1}" srcOrd="2" destOrd="0" parTransId="{522DC3A1-1DF1-4767-9200-88696B272271}" sibTransId="{00C626ED-1A26-4C9F-8D64-39D6FA6F3233}"/>
    <dgm:cxn modelId="{DEA55ADC-3C59-4E99-915A-1A5413F5B418}" type="presOf" srcId="{6EBBF348-F704-4CE5-80E0-12AF2BC1CBC1}" destId="{2618D3C4-97C4-4BFE-96DB-75E5F785EB7A}" srcOrd="0" destOrd="0" presId="urn:microsoft.com/office/officeart/2018/2/layout/IconLabelList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8E7CFCDE-F2C8-4E40-8887-42B445B0B24E}" type="presParOf" srcId="{0243EBC2-2B54-4C63-AB76-52FBDBD98DD0}" destId="{59ED5ADF-0C89-4EC8-B0D3-97ED97BF5964}" srcOrd="0" destOrd="0" presId="urn:microsoft.com/office/officeart/2018/2/layout/IconLabelList"/>
    <dgm:cxn modelId="{2DF18A7F-8E9E-4CED-9A30-3087F74ADF53}" type="presParOf" srcId="{59ED5ADF-0C89-4EC8-B0D3-97ED97BF5964}" destId="{E31EBC75-438A-4A54-8B54-15CDFDCA4BE4}" srcOrd="0" destOrd="0" presId="urn:microsoft.com/office/officeart/2018/2/layout/IconLabelList"/>
    <dgm:cxn modelId="{6C7327F0-EE6B-4786-B90E-E60F152878ED}" type="presParOf" srcId="{59ED5ADF-0C89-4EC8-B0D3-97ED97BF5964}" destId="{5C8206C1-4627-411F-8934-4E29BA4B40B7}" srcOrd="1" destOrd="0" presId="urn:microsoft.com/office/officeart/2018/2/layout/IconLabelList"/>
    <dgm:cxn modelId="{61F776FE-370F-435C-B79D-45D32818A4ED}" type="presParOf" srcId="{59ED5ADF-0C89-4EC8-B0D3-97ED97BF5964}" destId="{82F22EC8-0834-435F-99E6-AD59A6A46F42}" srcOrd="2" destOrd="0" presId="urn:microsoft.com/office/officeart/2018/2/layout/IconLabelList"/>
    <dgm:cxn modelId="{71FBDA28-B78E-45C1-BF7F-251C0257479C}" type="presParOf" srcId="{0243EBC2-2B54-4C63-AB76-52FBDBD98DD0}" destId="{DA546B7A-BA6F-46C7-8010-71C2E78C42FB}" srcOrd="1" destOrd="0" presId="urn:microsoft.com/office/officeart/2018/2/layout/IconLabelList"/>
    <dgm:cxn modelId="{3845B240-6DAC-435F-8B38-D5DC1E0F1544}" type="presParOf" srcId="{0243EBC2-2B54-4C63-AB76-52FBDBD98DD0}" destId="{F79AF26B-55AC-4189-A4D2-C3FF1379A19F}" srcOrd="2" destOrd="0" presId="urn:microsoft.com/office/officeart/2018/2/layout/IconLabelList"/>
    <dgm:cxn modelId="{10586279-8F74-4F49-ABCB-33DCB64337C3}" type="presParOf" srcId="{F79AF26B-55AC-4189-A4D2-C3FF1379A19F}" destId="{1FC39093-0004-4424-A2D8-762D4DAF83E9}" srcOrd="0" destOrd="0" presId="urn:microsoft.com/office/officeart/2018/2/layout/IconLabelList"/>
    <dgm:cxn modelId="{A535A4B9-0667-4E10-AD9A-38520E054DEF}" type="presParOf" srcId="{F79AF26B-55AC-4189-A4D2-C3FF1379A19F}" destId="{3429725B-69C6-4489-9599-51A4BD70D143}" srcOrd="1" destOrd="0" presId="urn:microsoft.com/office/officeart/2018/2/layout/IconLabelList"/>
    <dgm:cxn modelId="{FCD1351C-C50C-4476-89B1-16EF0153420B}" type="presParOf" srcId="{F79AF26B-55AC-4189-A4D2-C3FF1379A19F}" destId="{6F047F94-1F80-4987-BF90-74DD96035E3A}" srcOrd="2" destOrd="0" presId="urn:microsoft.com/office/officeart/2018/2/layout/IconLabelList"/>
    <dgm:cxn modelId="{C500EDFE-21E1-4EA7-A9B6-F0CA2AB4E01D}" type="presParOf" srcId="{0243EBC2-2B54-4C63-AB76-52FBDBD98DD0}" destId="{BF20FDB4-1C62-4C8D-ACF0-44AC85411E97}" srcOrd="3" destOrd="0" presId="urn:microsoft.com/office/officeart/2018/2/layout/IconLabelList"/>
    <dgm:cxn modelId="{A5F2498B-E1E9-45F1-8992-A1E40D3EA372}" type="presParOf" srcId="{0243EBC2-2B54-4C63-AB76-52FBDBD98DD0}" destId="{D8FBCCE8-0FDC-47F6-AB7A-BA84A4DAB9B5}" srcOrd="4" destOrd="0" presId="urn:microsoft.com/office/officeart/2018/2/layout/IconLabelList"/>
    <dgm:cxn modelId="{47FF47F5-3334-4F57-BF68-E404A09CF29C}" type="presParOf" srcId="{D8FBCCE8-0FDC-47F6-AB7A-BA84A4DAB9B5}" destId="{F90F7993-D3EF-4314-A395-4A146AC5CFC8}" srcOrd="0" destOrd="0" presId="urn:microsoft.com/office/officeart/2018/2/layout/IconLabelList"/>
    <dgm:cxn modelId="{69530483-AA2B-4417-B2C9-047A65915123}" type="presParOf" srcId="{D8FBCCE8-0FDC-47F6-AB7A-BA84A4DAB9B5}" destId="{D3019B4B-FC69-479D-AFE4-560D2D765864}" srcOrd="1" destOrd="0" presId="urn:microsoft.com/office/officeart/2018/2/layout/IconLabelList"/>
    <dgm:cxn modelId="{F9B2EC2B-DD81-4C0A-916E-455F5F87868A}" type="presParOf" srcId="{D8FBCCE8-0FDC-47F6-AB7A-BA84A4DAB9B5}" destId="{2618D3C4-97C4-4BFE-96DB-75E5F785EB7A}" srcOrd="2" destOrd="0" presId="urn:microsoft.com/office/officeart/2018/2/layout/IconLabelList"/>
    <dgm:cxn modelId="{954E6C81-DA24-4DB5-A605-E6282995423E}" type="presParOf" srcId="{0243EBC2-2B54-4C63-AB76-52FBDBD98DD0}" destId="{F1F1726D-4932-4CFB-ABF3-3FD5C8F5A281}" srcOrd="5" destOrd="0" presId="urn:microsoft.com/office/officeart/2018/2/layout/IconLabelList"/>
    <dgm:cxn modelId="{AAC931B4-CF8A-4AB9-81F5-E5DB1F755ED6}" type="presParOf" srcId="{0243EBC2-2B54-4C63-AB76-52FBDBD98DD0}" destId="{45381548-E60C-4676-84CF-E4123C3695D3}" srcOrd="6" destOrd="0" presId="urn:microsoft.com/office/officeart/2018/2/layout/IconLabelList"/>
    <dgm:cxn modelId="{4A15B7AF-B23A-40E1-BF67-80C0C3A50C07}" type="presParOf" srcId="{45381548-E60C-4676-84CF-E4123C3695D3}" destId="{470DA794-E58F-4BF8-903B-D8355995E62C}" srcOrd="0" destOrd="0" presId="urn:microsoft.com/office/officeart/2018/2/layout/IconLabelList"/>
    <dgm:cxn modelId="{9E0541B4-F46D-4406-A020-0E6AD2001F31}" type="presParOf" srcId="{45381548-E60C-4676-84CF-E4123C3695D3}" destId="{007E9823-7422-45B2-9663-4E9201AFBCF0}" srcOrd="1" destOrd="0" presId="urn:microsoft.com/office/officeart/2018/2/layout/IconLabelList"/>
    <dgm:cxn modelId="{03F0F122-60BB-431F-A1BD-862138232485}" type="presParOf" srcId="{45381548-E60C-4676-84CF-E4123C3695D3}" destId="{EB2C26FE-6800-4127-ABAA-9BEFB1FB5E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BAE8F-EBC2-4758-840A-E9A80D33EF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CH" sz="2200" b="0"/>
            <a:t>Erarbeitung</a:t>
          </a:r>
          <a:endParaRPr lang="en-US" sz="2200" b="0" dirty="0"/>
        </a:p>
      </dgm:t>
    </dgm:pt>
    <dgm:pt modelId="{E40F4D6E-F351-46D9-B4E8-4002DC9C80FA}" type="parTrans" cxnId="{47ED2F05-4EC5-46E0-BB96-22F7D52E9388}">
      <dgm:prSet/>
      <dgm:spPr/>
      <dgm:t>
        <a:bodyPr/>
        <a:lstStyle/>
        <a:p>
          <a:endParaRPr lang="en-US"/>
        </a:p>
      </dgm:t>
    </dgm:pt>
    <dgm:pt modelId="{88CB8E23-7BC4-4CC1-B733-56A35BFC64C0}" type="sibTrans" cxnId="{47ED2F05-4EC5-46E0-BB96-22F7D52E9388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45381548-E60C-4676-84CF-E4123C3695D3}" type="pres">
      <dgm:prSet presAssocID="{511BAE8F-EBC2-4758-840A-E9A80D33EF81}" presName="compNode" presStyleCnt="0"/>
      <dgm:spPr/>
    </dgm:pt>
    <dgm:pt modelId="{470DA794-E58F-4BF8-903B-D8355995E62C}" type="pres">
      <dgm:prSet presAssocID="{511BAE8F-EBC2-4758-840A-E9A80D33EF81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7E9823-7422-45B2-9663-4E9201AFBCF0}" type="pres">
      <dgm:prSet presAssocID="{511BAE8F-EBC2-4758-840A-E9A80D33EF81}" presName="spaceRect" presStyleCnt="0"/>
      <dgm:spPr/>
    </dgm:pt>
    <dgm:pt modelId="{EB2C26FE-6800-4127-ABAA-9BEFB1FB5E8C}" type="pres">
      <dgm:prSet presAssocID="{511BAE8F-EBC2-4758-840A-E9A80D33EF81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47ED2F05-4EC5-46E0-BB96-22F7D52E9388}" srcId="{CBF92686-FF93-4F61-B727-F44126049F81}" destId="{511BAE8F-EBC2-4758-840A-E9A80D33EF81}" srcOrd="0" destOrd="0" parTransId="{E40F4D6E-F351-46D9-B4E8-4002DC9C80FA}" sibTransId="{88CB8E23-7BC4-4CC1-B733-56A35BFC64C0}"/>
    <dgm:cxn modelId="{E734C9B7-A6DB-474D-9E60-38DCEAD71382}" type="presOf" srcId="{511BAE8F-EBC2-4758-840A-E9A80D33EF81}" destId="{EB2C26FE-6800-4127-ABAA-9BEFB1FB5E8C}" srcOrd="0" destOrd="0" presId="urn:microsoft.com/office/officeart/2018/2/layout/IconLabelList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AAC931B4-CF8A-4AB9-81F5-E5DB1F755ED6}" type="presParOf" srcId="{0243EBC2-2B54-4C63-AB76-52FBDBD98DD0}" destId="{45381548-E60C-4676-84CF-E4123C3695D3}" srcOrd="0" destOrd="0" presId="urn:microsoft.com/office/officeart/2018/2/layout/IconLabelList"/>
    <dgm:cxn modelId="{4A15B7AF-B23A-40E1-BF67-80C0C3A50C07}" type="presParOf" srcId="{45381548-E60C-4676-84CF-E4123C3695D3}" destId="{470DA794-E58F-4BF8-903B-D8355995E62C}" srcOrd="0" destOrd="0" presId="urn:microsoft.com/office/officeart/2018/2/layout/IconLabelList"/>
    <dgm:cxn modelId="{9E0541B4-F46D-4406-A020-0E6AD2001F31}" type="presParOf" srcId="{45381548-E60C-4676-84CF-E4123C3695D3}" destId="{007E9823-7422-45B2-9663-4E9201AFBCF0}" srcOrd="1" destOrd="0" presId="urn:microsoft.com/office/officeart/2018/2/layout/IconLabelList"/>
    <dgm:cxn modelId="{03F0F122-60BB-431F-A1BD-862138232485}" type="presParOf" srcId="{45381548-E60C-4676-84CF-E4123C3695D3}" destId="{EB2C26FE-6800-4127-ABAA-9BEFB1FB5E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176FA-32AE-4A98-96FB-21B078AFA56C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1"/>
            <a:t>Gespräch mit Andy und Beate</a:t>
          </a:r>
          <a:endParaRPr lang="en-US"/>
        </a:p>
      </dgm:t>
    </dgm:pt>
    <dgm:pt modelId="{AE67D566-88B0-414F-9FF3-566AF899B40D}" type="parTrans" cxnId="{D293A558-132C-44EB-AC7A-2D6F57A4F95D}">
      <dgm:prSet/>
      <dgm:spPr/>
      <dgm:t>
        <a:bodyPr/>
        <a:lstStyle/>
        <a:p>
          <a:endParaRPr lang="en-US"/>
        </a:p>
      </dgm:t>
    </dgm:pt>
    <dgm:pt modelId="{5412C730-9A6C-4EF0-95D1-08D83B391BAF}" type="sibTrans" cxnId="{D293A558-132C-44EB-AC7A-2D6F57A4F95D}">
      <dgm:prSet/>
      <dgm:spPr/>
      <dgm:t>
        <a:bodyPr/>
        <a:lstStyle/>
        <a:p>
          <a:endParaRPr lang="en-US"/>
        </a:p>
      </dgm:t>
    </dgm:pt>
    <dgm:pt modelId="{5A9C493E-8B70-491C-93A3-5A2C1CFABC06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Kick-Off Gespräch mit Referat</a:t>
          </a:r>
          <a:endParaRPr lang="en-US"/>
        </a:p>
      </dgm:t>
    </dgm:pt>
    <dgm:pt modelId="{10AE09BD-4DDA-42FE-A056-4D511DB09420}" type="parTrans" cxnId="{99B57CA3-3136-4E19-93AD-DDC196C60903}">
      <dgm:prSet/>
      <dgm:spPr/>
      <dgm:t>
        <a:bodyPr/>
        <a:lstStyle/>
        <a:p>
          <a:endParaRPr lang="en-US"/>
        </a:p>
      </dgm:t>
    </dgm:pt>
    <dgm:pt modelId="{2BE5AD30-A6F2-4CC6-BC49-227BB9996E53}" type="sibTrans" cxnId="{99B57CA3-3136-4E19-93AD-DDC196C60903}">
      <dgm:prSet/>
      <dgm:spPr/>
      <dgm:t>
        <a:bodyPr/>
        <a:lstStyle/>
        <a:p>
          <a:endParaRPr lang="en-US"/>
        </a:p>
      </dgm:t>
    </dgm:pt>
    <dgm:pt modelId="{6EBBF348-F704-4CE5-80E0-12AF2BC1CBC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Donation Dinner im Treibhaus Luzern</a:t>
          </a:r>
          <a:endParaRPr lang="en-US"/>
        </a:p>
      </dgm:t>
    </dgm:pt>
    <dgm:pt modelId="{522DC3A1-1DF1-4767-9200-88696B272271}" type="parTrans" cxnId="{CD9CE6CB-964D-4607-9645-6D58821FD220}">
      <dgm:prSet/>
      <dgm:spPr/>
      <dgm:t>
        <a:bodyPr/>
        <a:lstStyle/>
        <a:p>
          <a:endParaRPr lang="en-US"/>
        </a:p>
      </dgm:t>
    </dgm:pt>
    <dgm:pt modelId="{00C626ED-1A26-4C9F-8D64-39D6FA6F3233}" type="sibTrans" cxnId="{CD9CE6CB-964D-4607-9645-6D58821FD220}">
      <dgm:prSet/>
      <dgm:spPr/>
      <dgm:t>
        <a:bodyPr/>
        <a:lstStyle/>
        <a:p>
          <a:endParaRPr lang="en-US"/>
        </a:p>
      </dgm:t>
    </dgm:pt>
    <dgm:pt modelId="{511BAE8F-EBC2-4758-840A-E9A80D33EF8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Erarbeitung</a:t>
          </a:r>
          <a:endParaRPr lang="en-US"/>
        </a:p>
      </dgm:t>
    </dgm:pt>
    <dgm:pt modelId="{E40F4D6E-F351-46D9-B4E8-4002DC9C80FA}" type="parTrans" cxnId="{47ED2F05-4EC5-46E0-BB96-22F7D52E9388}">
      <dgm:prSet/>
      <dgm:spPr/>
      <dgm:t>
        <a:bodyPr/>
        <a:lstStyle/>
        <a:p>
          <a:endParaRPr lang="en-US"/>
        </a:p>
      </dgm:t>
    </dgm:pt>
    <dgm:pt modelId="{88CB8E23-7BC4-4CC1-B733-56A35BFC64C0}" type="sibTrans" cxnId="{47ED2F05-4EC5-46E0-BB96-22F7D52E9388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59ED5ADF-0C89-4EC8-B0D3-97ED97BF5964}" type="pres">
      <dgm:prSet presAssocID="{176176FA-32AE-4A98-96FB-21B078AFA56C}" presName="compNode" presStyleCnt="0"/>
      <dgm:spPr/>
    </dgm:pt>
    <dgm:pt modelId="{E31EBC75-438A-4A54-8B54-15CDFDCA4BE4}" type="pres">
      <dgm:prSet presAssocID="{176176FA-32AE-4A98-96FB-21B078AFA5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C8206C1-4627-411F-8934-4E29BA4B40B7}" type="pres">
      <dgm:prSet presAssocID="{176176FA-32AE-4A98-96FB-21B078AFA56C}" presName="spaceRect" presStyleCnt="0"/>
      <dgm:spPr/>
    </dgm:pt>
    <dgm:pt modelId="{82F22EC8-0834-435F-99E6-AD59A6A46F42}" type="pres">
      <dgm:prSet presAssocID="{176176FA-32AE-4A98-96FB-21B078AFA56C}" presName="textRect" presStyleLbl="revTx" presStyleIdx="0" presStyleCnt="4">
        <dgm:presLayoutVars>
          <dgm:chMax val="1"/>
          <dgm:chPref val="1"/>
        </dgm:presLayoutVars>
      </dgm:prSet>
      <dgm:spPr/>
    </dgm:pt>
    <dgm:pt modelId="{DA546B7A-BA6F-46C7-8010-71C2E78C42FB}" type="pres">
      <dgm:prSet presAssocID="{5412C730-9A6C-4EF0-95D1-08D83B391BAF}" presName="sibTrans" presStyleCnt="0"/>
      <dgm:spPr/>
    </dgm:pt>
    <dgm:pt modelId="{F79AF26B-55AC-4189-A4D2-C3FF1379A19F}" type="pres">
      <dgm:prSet presAssocID="{5A9C493E-8B70-491C-93A3-5A2C1CFABC06}" presName="compNode" presStyleCnt="0"/>
      <dgm:spPr/>
    </dgm:pt>
    <dgm:pt modelId="{1FC39093-0004-4424-A2D8-762D4DAF83E9}" type="pres">
      <dgm:prSet presAssocID="{5A9C493E-8B70-491C-93A3-5A2C1CFABC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429725B-69C6-4489-9599-51A4BD70D143}" type="pres">
      <dgm:prSet presAssocID="{5A9C493E-8B70-491C-93A3-5A2C1CFABC06}" presName="spaceRect" presStyleCnt="0"/>
      <dgm:spPr/>
    </dgm:pt>
    <dgm:pt modelId="{6F047F94-1F80-4987-BF90-74DD96035E3A}" type="pres">
      <dgm:prSet presAssocID="{5A9C493E-8B70-491C-93A3-5A2C1CFABC06}" presName="textRect" presStyleLbl="revTx" presStyleIdx="1" presStyleCnt="4">
        <dgm:presLayoutVars>
          <dgm:chMax val="1"/>
          <dgm:chPref val="1"/>
        </dgm:presLayoutVars>
      </dgm:prSet>
      <dgm:spPr/>
    </dgm:pt>
    <dgm:pt modelId="{BF20FDB4-1C62-4C8D-ACF0-44AC85411E97}" type="pres">
      <dgm:prSet presAssocID="{2BE5AD30-A6F2-4CC6-BC49-227BB9996E53}" presName="sibTrans" presStyleCnt="0"/>
      <dgm:spPr/>
    </dgm:pt>
    <dgm:pt modelId="{D8FBCCE8-0FDC-47F6-AB7A-BA84A4DAB9B5}" type="pres">
      <dgm:prSet presAssocID="{6EBBF348-F704-4CE5-80E0-12AF2BC1CBC1}" presName="compNode" presStyleCnt="0"/>
      <dgm:spPr/>
    </dgm:pt>
    <dgm:pt modelId="{F90F7993-D3EF-4314-A395-4A146AC5CFC8}" type="pres">
      <dgm:prSet presAssocID="{6EBBF348-F704-4CE5-80E0-12AF2BC1CB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3019B4B-FC69-479D-AFE4-560D2D765864}" type="pres">
      <dgm:prSet presAssocID="{6EBBF348-F704-4CE5-80E0-12AF2BC1CBC1}" presName="spaceRect" presStyleCnt="0"/>
      <dgm:spPr/>
    </dgm:pt>
    <dgm:pt modelId="{2618D3C4-97C4-4BFE-96DB-75E5F785EB7A}" type="pres">
      <dgm:prSet presAssocID="{6EBBF348-F704-4CE5-80E0-12AF2BC1CBC1}" presName="textRect" presStyleLbl="revTx" presStyleIdx="2" presStyleCnt="4">
        <dgm:presLayoutVars>
          <dgm:chMax val="1"/>
          <dgm:chPref val="1"/>
        </dgm:presLayoutVars>
      </dgm:prSet>
      <dgm:spPr/>
    </dgm:pt>
    <dgm:pt modelId="{F1F1726D-4932-4CFB-ABF3-3FD5C8F5A281}" type="pres">
      <dgm:prSet presAssocID="{00C626ED-1A26-4C9F-8D64-39D6FA6F3233}" presName="sibTrans" presStyleCnt="0"/>
      <dgm:spPr/>
    </dgm:pt>
    <dgm:pt modelId="{45381548-E60C-4676-84CF-E4123C3695D3}" type="pres">
      <dgm:prSet presAssocID="{511BAE8F-EBC2-4758-840A-E9A80D33EF81}" presName="compNode" presStyleCnt="0"/>
      <dgm:spPr/>
    </dgm:pt>
    <dgm:pt modelId="{470DA794-E58F-4BF8-903B-D8355995E62C}" type="pres">
      <dgm:prSet presAssocID="{511BAE8F-EBC2-4758-840A-E9A80D33EF8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7E9823-7422-45B2-9663-4E9201AFBCF0}" type="pres">
      <dgm:prSet presAssocID="{511BAE8F-EBC2-4758-840A-E9A80D33EF81}" presName="spaceRect" presStyleCnt="0"/>
      <dgm:spPr/>
    </dgm:pt>
    <dgm:pt modelId="{EB2C26FE-6800-4127-ABAA-9BEFB1FB5E8C}" type="pres">
      <dgm:prSet presAssocID="{511BAE8F-EBC2-4758-840A-E9A80D33EF8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7ED2F05-4EC5-46E0-BB96-22F7D52E9388}" srcId="{CBF92686-FF93-4F61-B727-F44126049F81}" destId="{511BAE8F-EBC2-4758-840A-E9A80D33EF81}" srcOrd="3" destOrd="0" parTransId="{E40F4D6E-F351-46D9-B4E8-4002DC9C80FA}" sibTransId="{88CB8E23-7BC4-4CC1-B733-56A35BFC64C0}"/>
    <dgm:cxn modelId="{D293A558-132C-44EB-AC7A-2D6F57A4F95D}" srcId="{CBF92686-FF93-4F61-B727-F44126049F81}" destId="{176176FA-32AE-4A98-96FB-21B078AFA56C}" srcOrd="0" destOrd="0" parTransId="{AE67D566-88B0-414F-9FF3-566AF899B40D}" sibTransId="{5412C730-9A6C-4EF0-95D1-08D83B391BAF}"/>
    <dgm:cxn modelId="{0B24CB7F-D5F9-4E45-B0C0-85CE04B175DB}" type="presOf" srcId="{176176FA-32AE-4A98-96FB-21B078AFA56C}" destId="{82F22EC8-0834-435F-99E6-AD59A6A46F42}" srcOrd="0" destOrd="0" presId="urn:microsoft.com/office/officeart/2018/2/layout/IconLabelList"/>
    <dgm:cxn modelId="{77504D9C-3DC6-4067-9869-C6362C6A43BD}" type="presOf" srcId="{5A9C493E-8B70-491C-93A3-5A2C1CFABC06}" destId="{6F047F94-1F80-4987-BF90-74DD96035E3A}" srcOrd="0" destOrd="0" presId="urn:microsoft.com/office/officeart/2018/2/layout/IconLabelList"/>
    <dgm:cxn modelId="{99B57CA3-3136-4E19-93AD-DDC196C60903}" srcId="{CBF92686-FF93-4F61-B727-F44126049F81}" destId="{5A9C493E-8B70-491C-93A3-5A2C1CFABC06}" srcOrd="1" destOrd="0" parTransId="{10AE09BD-4DDA-42FE-A056-4D511DB09420}" sibTransId="{2BE5AD30-A6F2-4CC6-BC49-227BB9996E53}"/>
    <dgm:cxn modelId="{E734C9B7-A6DB-474D-9E60-38DCEAD71382}" type="presOf" srcId="{511BAE8F-EBC2-4758-840A-E9A80D33EF81}" destId="{EB2C26FE-6800-4127-ABAA-9BEFB1FB5E8C}" srcOrd="0" destOrd="0" presId="urn:microsoft.com/office/officeart/2018/2/layout/IconLabelList"/>
    <dgm:cxn modelId="{CD9CE6CB-964D-4607-9645-6D58821FD220}" srcId="{CBF92686-FF93-4F61-B727-F44126049F81}" destId="{6EBBF348-F704-4CE5-80E0-12AF2BC1CBC1}" srcOrd="2" destOrd="0" parTransId="{522DC3A1-1DF1-4767-9200-88696B272271}" sibTransId="{00C626ED-1A26-4C9F-8D64-39D6FA6F3233}"/>
    <dgm:cxn modelId="{DEA55ADC-3C59-4E99-915A-1A5413F5B418}" type="presOf" srcId="{6EBBF348-F704-4CE5-80E0-12AF2BC1CBC1}" destId="{2618D3C4-97C4-4BFE-96DB-75E5F785EB7A}" srcOrd="0" destOrd="0" presId="urn:microsoft.com/office/officeart/2018/2/layout/IconLabelList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8E7CFCDE-F2C8-4E40-8887-42B445B0B24E}" type="presParOf" srcId="{0243EBC2-2B54-4C63-AB76-52FBDBD98DD0}" destId="{59ED5ADF-0C89-4EC8-B0D3-97ED97BF5964}" srcOrd="0" destOrd="0" presId="urn:microsoft.com/office/officeart/2018/2/layout/IconLabelList"/>
    <dgm:cxn modelId="{2DF18A7F-8E9E-4CED-9A30-3087F74ADF53}" type="presParOf" srcId="{59ED5ADF-0C89-4EC8-B0D3-97ED97BF5964}" destId="{E31EBC75-438A-4A54-8B54-15CDFDCA4BE4}" srcOrd="0" destOrd="0" presId="urn:microsoft.com/office/officeart/2018/2/layout/IconLabelList"/>
    <dgm:cxn modelId="{6C7327F0-EE6B-4786-B90E-E60F152878ED}" type="presParOf" srcId="{59ED5ADF-0C89-4EC8-B0D3-97ED97BF5964}" destId="{5C8206C1-4627-411F-8934-4E29BA4B40B7}" srcOrd="1" destOrd="0" presId="urn:microsoft.com/office/officeart/2018/2/layout/IconLabelList"/>
    <dgm:cxn modelId="{61F776FE-370F-435C-B79D-45D32818A4ED}" type="presParOf" srcId="{59ED5ADF-0C89-4EC8-B0D3-97ED97BF5964}" destId="{82F22EC8-0834-435F-99E6-AD59A6A46F42}" srcOrd="2" destOrd="0" presId="urn:microsoft.com/office/officeart/2018/2/layout/IconLabelList"/>
    <dgm:cxn modelId="{71FBDA28-B78E-45C1-BF7F-251C0257479C}" type="presParOf" srcId="{0243EBC2-2B54-4C63-AB76-52FBDBD98DD0}" destId="{DA546B7A-BA6F-46C7-8010-71C2E78C42FB}" srcOrd="1" destOrd="0" presId="urn:microsoft.com/office/officeart/2018/2/layout/IconLabelList"/>
    <dgm:cxn modelId="{3845B240-6DAC-435F-8B38-D5DC1E0F1544}" type="presParOf" srcId="{0243EBC2-2B54-4C63-AB76-52FBDBD98DD0}" destId="{F79AF26B-55AC-4189-A4D2-C3FF1379A19F}" srcOrd="2" destOrd="0" presId="urn:microsoft.com/office/officeart/2018/2/layout/IconLabelList"/>
    <dgm:cxn modelId="{10586279-8F74-4F49-ABCB-33DCB64337C3}" type="presParOf" srcId="{F79AF26B-55AC-4189-A4D2-C3FF1379A19F}" destId="{1FC39093-0004-4424-A2D8-762D4DAF83E9}" srcOrd="0" destOrd="0" presId="urn:microsoft.com/office/officeart/2018/2/layout/IconLabelList"/>
    <dgm:cxn modelId="{A535A4B9-0667-4E10-AD9A-38520E054DEF}" type="presParOf" srcId="{F79AF26B-55AC-4189-A4D2-C3FF1379A19F}" destId="{3429725B-69C6-4489-9599-51A4BD70D143}" srcOrd="1" destOrd="0" presId="urn:microsoft.com/office/officeart/2018/2/layout/IconLabelList"/>
    <dgm:cxn modelId="{FCD1351C-C50C-4476-89B1-16EF0153420B}" type="presParOf" srcId="{F79AF26B-55AC-4189-A4D2-C3FF1379A19F}" destId="{6F047F94-1F80-4987-BF90-74DD96035E3A}" srcOrd="2" destOrd="0" presId="urn:microsoft.com/office/officeart/2018/2/layout/IconLabelList"/>
    <dgm:cxn modelId="{C500EDFE-21E1-4EA7-A9B6-F0CA2AB4E01D}" type="presParOf" srcId="{0243EBC2-2B54-4C63-AB76-52FBDBD98DD0}" destId="{BF20FDB4-1C62-4C8D-ACF0-44AC85411E97}" srcOrd="3" destOrd="0" presId="urn:microsoft.com/office/officeart/2018/2/layout/IconLabelList"/>
    <dgm:cxn modelId="{A5F2498B-E1E9-45F1-8992-A1E40D3EA372}" type="presParOf" srcId="{0243EBC2-2B54-4C63-AB76-52FBDBD98DD0}" destId="{D8FBCCE8-0FDC-47F6-AB7A-BA84A4DAB9B5}" srcOrd="4" destOrd="0" presId="urn:microsoft.com/office/officeart/2018/2/layout/IconLabelList"/>
    <dgm:cxn modelId="{47FF47F5-3334-4F57-BF68-E404A09CF29C}" type="presParOf" srcId="{D8FBCCE8-0FDC-47F6-AB7A-BA84A4DAB9B5}" destId="{F90F7993-D3EF-4314-A395-4A146AC5CFC8}" srcOrd="0" destOrd="0" presId="urn:microsoft.com/office/officeart/2018/2/layout/IconLabelList"/>
    <dgm:cxn modelId="{69530483-AA2B-4417-B2C9-047A65915123}" type="presParOf" srcId="{D8FBCCE8-0FDC-47F6-AB7A-BA84A4DAB9B5}" destId="{D3019B4B-FC69-479D-AFE4-560D2D765864}" srcOrd="1" destOrd="0" presId="urn:microsoft.com/office/officeart/2018/2/layout/IconLabelList"/>
    <dgm:cxn modelId="{F9B2EC2B-DD81-4C0A-916E-455F5F87868A}" type="presParOf" srcId="{D8FBCCE8-0FDC-47F6-AB7A-BA84A4DAB9B5}" destId="{2618D3C4-97C4-4BFE-96DB-75E5F785EB7A}" srcOrd="2" destOrd="0" presId="urn:microsoft.com/office/officeart/2018/2/layout/IconLabelList"/>
    <dgm:cxn modelId="{954E6C81-DA24-4DB5-A605-E6282995423E}" type="presParOf" srcId="{0243EBC2-2B54-4C63-AB76-52FBDBD98DD0}" destId="{F1F1726D-4932-4CFB-ABF3-3FD5C8F5A281}" srcOrd="5" destOrd="0" presId="urn:microsoft.com/office/officeart/2018/2/layout/IconLabelList"/>
    <dgm:cxn modelId="{AAC931B4-CF8A-4AB9-81F5-E5DB1F755ED6}" type="presParOf" srcId="{0243EBC2-2B54-4C63-AB76-52FBDBD98DD0}" destId="{45381548-E60C-4676-84CF-E4123C3695D3}" srcOrd="6" destOrd="0" presId="urn:microsoft.com/office/officeart/2018/2/layout/IconLabelList"/>
    <dgm:cxn modelId="{4A15B7AF-B23A-40E1-BF67-80C0C3A50C07}" type="presParOf" srcId="{45381548-E60C-4676-84CF-E4123C3695D3}" destId="{470DA794-E58F-4BF8-903B-D8355995E62C}" srcOrd="0" destOrd="0" presId="urn:microsoft.com/office/officeart/2018/2/layout/IconLabelList"/>
    <dgm:cxn modelId="{9E0541B4-F46D-4406-A020-0E6AD2001F31}" type="presParOf" srcId="{45381548-E60C-4676-84CF-E4123C3695D3}" destId="{007E9823-7422-45B2-9663-4E9201AFBCF0}" srcOrd="1" destOrd="0" presId="urn:microsoft.com/office/officeart/2018/2/layout/IconLabelList"/>
    <dgm:cxn modelId="{03F0F122-60BB-431F-A1BD-862138232485}" type="presParOf" srcId="{45381548-E60C-4676-84CF-E4123C3695D3}" destId="{EB2C26FE-6800-4127-ABAA-9BEFB1FB5E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176FA-32AE-4A98-96FB-21B078AFA56C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0" dirty="0"/>
            <a:t>Gespräch mit Andy und Beate</a:t>
          </a:r>
          <a:endParaRPr lang="en-US" b="0" dirty="0"/>
        </a:p>
      </dgm:t>
    </dgm:pt>
    <dgm:pt modelId="{AE67D566-88B0-414F-9FF3-566AF899B40D}" type="parTrans" cxnId="{D293A558-132C-44EB-AC7A-2D6F57A4F95D}">
      <dgm:prSet/>
      <dgm:spPr/>
      <dgm:t>
        <a:bodyPr/>
        <a:lstStyle/>
        <a:p>
          <a:endParaRPr lang="en-US"/>
        </a:p>
      </dgm:t>
    </dgm:pt>
    <dgm:pt modelId="{5412C730-9A6C-4EF0-95D1-08D83B391BAF}" type="sibTrans" cxnId="{D293A558-132C-44EB-AC7A-2D6F57A4F95D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59ED5ADF-0C89-4EC8-B0D3-97ED97BF5964}" type="pres">
      <dgm:prSet presAssocID="{176176FA-32AE-4A98-96FB-21B078AFA56C}" presName="compNode" presStyleCnt="0"/>
      <dgm:spPr/>
    </dgm:pt>
    <dgm:pt modelId="{E31EBC75-438A-4A54-8B54-15CDFDCA4BE4}" type="pres">
      <dgm:prSet presAssocID="{176176FA-32AE-4A98-96FB-21B078AFA56C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C8206C1-4627-411F-8934-4E29BA4B40B7}" type="pres">
      <dgm:prSet presAssocID="{176176FA-32AE-4A98-96FB-21B078AFA56C}" presName="spaceRect" presStyleCnt="0"/>
      <dgm:spPr/>
    </dgm:pt>
    <dgm:pt modelId="{82F22EC8-0834-435F-99E6-AD59A6A46F42}" type="pres">
      <dgm:prSet presAssocID="{176176FA-32AE-4A98-96FB-21B078AFA56C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D293A558-132C-44EB-AC7A-2D6F57A4F95D}" srcId="{CBF92686-FF93-4F61-B727-F44126049F81}" destId="{176176FA-32AE-4A98-96FB-21B078AFA56C}" srcOrd="0" destOrd="0" parTransId="{AE67D566-88B0-414F-9FF3-566AF899B40D}" sibTransId="{5412C730-9A6C-4EF0-95D1-08D83B391BAF}"/>
    <dgm:cxn modelId="{0B24CB7F-D5F9-4E45-B0C0-85CE04B175DB}" type="presOf" srcId="{176176FA-32AE-4A98-96FB-21B078AFA56C}" destId="{82F22EC8-0834-435F-99E6-AD59A6A46F42}" srcOrd="0" destOrd="0" presId="urn:microsoft.com/office/officeart/2018/2/layout/IconLabelList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8E7CFCDE-F2C8-4E40-8887-42B445B0B24E}" type="presParOf" srcId="{0243EBC2-2B54-4C63-AB76-52FBDBD98DD0}" destId="{59ED5ADF-0C89-4EC8-B0D3-97ED97BF5964}" srcOrd="0" destOrd="0" presId="urn:microsoft.com/office/officeart/2018/2/layout/IconLabelList"/>
    <dgm:cxn modelId="{2DF18A7F-8E9E-4CED-9A30-3087F74ADF53}" type="presParOf" srcId="{59ED5ADF-0C89-4EC8-B0D3-97ED97BF5964}" destId="{E31EBC75-438A-4A54-8B54-15CDFDCA4BE4}" srcOrd="0" destOrd="0" presId="urn:microsoft.com/office/officeart/2018/2/layout/IconLabelList"/>
    <dgm:cxn modelId="{6C7327F0-EE6B-4786-B90E-E60F152878ED}" type="presParOf" srcId="{59ED5ADF-0C89-4EC8-B0D3-97ED97BF5964}" destId="{5C8206C1-4627-411F-8934-4E29BA4B40B7}" srcOrd="1" destOrd="0" presId="urn:microsoft.com/office/officeart/2018/2/layout/IconLabelList"/>
    <dgm:cxn modelId="{61F776FE-370F-435C-B79D-45D32818A4ED}" type="presParOf" srcId="{59ED5ADF-0C89-4EC8-B0D3-97ED97BF5964}" destId="{82F22EC8-0834-435F-99E6-AD59A6A46F4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176FA-32AE-4A98-96FB-21B078AFA56C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0" dirty="0"/>
            <a:t>Gespräch mit Andy und Beate</a:t>
          </a:r>
          <a:endParaRPr lang="en-US" b="0" dirty="0"/>
        </a:p>
      </dgm:t>
    </dgm:pt>
    <dgm:pt modelId="{AE67D566-88B0-414F-9FF3-566AF899B40D}" type="parTrans" cxnId="{D293A558-132C-44EB-AC7A-2D6F57A4F95D}">
      <dgm:prSet/>
      <dgm:spPr/>
      <dgm:t>
        <a:bodyPr/>
        <a:lstStyle/>
        <a:p>
          <a:endParaRPr lang="en-US"/>
        </a:p>
      </dgm:t>
    </dgm:pt>
    <dgm:pt modelId="{5412C730-9A6C-4EF0-95D1-08D83B391BAF}" type="sibTrans" cxnId="{D293A558-132C-44EB-AC7A-2D6F57A4F95D}">
      <dgm:prSet/>
      <dgm:spPr/>
      <dgm:t>
        <a:bodyPr/>
        <a:lstStyle/>
        <a:p>
          <a:endParaRPr lang="en-US"/>
        </a:p>
      </dgm:t>
    </dgm:pt>
    <dgm:pt modelId="{5A9C493E-8B70-491C-93A3-5A2C1CFABC06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1" dirty="0"/>
            <a:t>Kick-Off Gespräch mit Referat</a:t>
          </a:r>
          <a:endParaRPr lang="en-US" b="1" dirty="0"/>
        </a:p>
      </dgm:t>
    </dgm:pt>
    <dgm:pt modelId="{10AE09BD-4DDA-42FE-A056-4D511DB09420}" type="parTrans" cxnId="{99B57CA3-3136-4E19-93AD-DDC196C60903}">
      <dgm:prSet/>
      <dgm:spPr/>
      <dgm:t>
        <a:bodyPr/>
        <a:lstStyle/>
        <a:p>
          <a:endParaRPr lang="en-US"/>
        </a:p>
      </dgm:t>
    </dgm:pt>
    <dgm:pt modelId="{2BE5AD30-A6F2-4CC6-BC49-227BB9996E53}" type="sibTrans" cxnId="{99B57CA3-3136-4E19-93AD-DDC196C60903}">
      <dgm:prSet/>
      <dgm:spPr/>
      <dgm:t>
        <a:bodyPr/>
        <a:lstStyle/>
        <a:p>
          <a:endParaRPr lang="en-US"/>
        </a:p>
      </dgm:t>
    </dgm:pt>
    <dgm:pt modelId="{6EBBF348-F704-4CE5-80E0-12AF2BC1CBC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Donation Dinner im Treibhaus Luzern</a:t>
          </a:r>
          <a:endParaRPr lang="en-US"/>
        </a:p>
      </dgm:t>
    </dgm:pt>
    <dgm:pt modelId="{522DC3A1-1DF1-4767-9200-88696B272271}" type="parTrans" cxnId="{CD9CE6CB-964D-4607-9645-6D58821FD220}">
      <dgm:prSet/>
      <dgm:spPr/>
      <dgm:t>
        <a:bodyPr/>
        <a:lstStyle/>
        <a:p>
          <a:endParaRPr lang="en-US"/>
        </a:p>
      </dgm:t>
    </dgm:pt>
    <dgm:pt modelId="{00C626ED-1A26-4C9F-8D64-39D6FA6F3233}" type="sibTrans" cxnId="{CD9CE6CB-964D-4607-9645-6D58821FD220}">
      <dgm:prSet/>
      <dgm:spPr/>
      <dgm:t>
        <a:bodyPr/>
        <a:lstStyle/>
        <a:p>
          <a:endParaRPr lang="en-US"/>
        </a:p>
      </dgm:t>
    </dgm:pt>
    <dgm:pt modelId="{511BAE8F-EBC2-4758-840A-E9A80D33EF8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Erarbeitung</a:t>
          </a:r>
          <a:endParaRPr lang="en-US"/>
        </a:p>
      </dgm:t>
    </dgm:pt>
    <dgm:pt modelId="{E40F4D6E-F351-46D9-B4E8-4002DC9C80FA}" type="parTrans" cxnId="{47ED2F05-4EC5-46E0-BB96-22F7D52E9388}">
      <dgm:prSet/>
      <dgm:spPr/>
      <dgm:t>
        <a:bodyPr/>
        <a:lstStyle/>
        <a:p>
          <a:endParaRPr lang="en-US"/>
        </a:p>
      </dgm:t>
    </dgm:pt>
    <dgm:pt modelId="{88CB8E23-7BC4-4CC1-B733-56A35BFC64C0}" type="sibTrans" cxnId="{47ED2F05-4EC5-46E0-BB96-22F7D52E9388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59ED5ADF-0C89-4EC8-B0D3-97ED97BF5964}" type="pres">
      <dgm:prSet presAssocID="{176176FA-32AE-4A98-96FB-21B078AFA56C}" presName="compNode" presStyleCnt="0"/>
      <dgm:spPr/>
    </dgm:pt>
    <dgm:pt modelId="{E31EBC75-438A-4A54-8B54-15CDFDCA4BE4}" type="pres">
      <dgm:prSet presAssocID="{176176FA-32AE-4A98-96FB-21B078AFA5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C8206C1-4627-411F-8934-4E29BA4B40B7}" type="pres">
      <dgm:prSet presAssocID="{176176FA-32AE-4A98-96FB-21B078AFA56C}" presName="spaceRect" presStyleCnt="0"/>
      <dgm:spPr/>
    </dgm:pt>
    <dgm:pt modelId="{82F22EC8-0834-435F-99E6-AD59A6A46F42}" type="pres">
      <dgm:prSet presAssocID="{176176FA-32AE-4A98-96FB-21B078AFA56C}" presName="textRect" presStyleLbl="revTx" presStyleIdx="0" presStyleCnt="4">
        <dgm:presLayoutVars>
          <dgm:chMax val="1"/>
          <dgm:chPref val="1"/>
        </dgm:presLayoutVars>
      </dgm:prSet>
      <dgm:spPr/>
    </dgm:pt>
    <dgm:pt modelId="{DA546B7A-BA6F-46C7-8010-71C2E78C42FB}" type="pres">
      <dgm:prSet presAssocID="{5412C730-9A6C-4EF0-95D1-08D83B391BAF}" presName="sibTrans" presStyleCnt="0"/>
      <dgm:spPr/>
    </dgm:pt>
    <dgm:pt modelId="{F79AF26B-55AC-4189-A4D2-C3FF1379A19F}" type="pres">
      <dgm:prSet presAssocID="{5A9C493E-8B70-491C-93A3-5A2C1CFABC06}" presName="compNode" presStyleCnt="0"/>
      <dgm:spPr/>
    </dgm:pt>
    <dgm:pt modelId="{1FC39093-0004-4424-A2D8-762D4DAF83E9}" type="pres">
      <dgm:prSet presAssocID="{5A9C493E-8B70-491C-93A3-5A2C1CFABC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429725B-69C6-4489-9599-51A4BD70D143}" type="pres">
      <dgm:prSet presAssocID="{5A9C493E-8B70-491C-93A3-5A2C1CFABC06}" presName="spaceRect" presStyleCnt="0"/>
      <dgm:spPr/>
    </dgm:pt>
    <dgm:pt modelId="{6F047F94-1F80-4987-BF90-74DD96035E3A}" type="pres">
      <dgm:prSet presAssocID="{5A9C493E-8B70-491C-93A3-5A2C1CFABC06}" presName="textRect" presStyleLbl="revTx" presStyleIdx="1" presStyleCnt="4">
        <dgm:presLayoutVars>
          <dgm:chMax val="1"/>
          <dgm:chPref val="1"/>
        </dgm:presLayoutVars>
      </dgm:prSet>
      <dgm:spPr/>
    </dgm:pt>
    <dgm:pt modelId="{BF20FDB4-1C62-4C8D-ACF0-44AC85411E97}" type="pres">
      <dgm:prSet presAssocID="{2BE5AD30-A6F2-4CC6-BC49-227BB9996E53}" presName="sibTrans" presStyleCnt="0"/>
      <dgm:spPr/>
    </dgm:pt>
    <dgm:pt modelId="{D8FBCCE8-0FDC-47F6-AB7A-BA84A4DAB9B5}" type="pres">
      <dgm:prSet presAssocID="{6EBBF348-F704-4CE5-80E0-12AF2BC1CBC1}" presName="compNode" presStyleCnt="0"/>
      <dgm:spPr/>
    </dgm:pt>
    <dgm:pt modelId="{F90F7993-D3EF-4314-A395-4A146AC5CFC8}" type="pres">
      <dgm:prSet presAssocID="{6EBBF348-F704-4CE5-80E0-12AF2BC1CB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3019B4B-FC69-479D-AFE4-560D2D765864}" type="pres">
      <dgm:prSet presAssocID="{6EBBF348-F704-4CE5-80E0-12AF2BC1CBC1}" presName="spaceRect" presStyleCnt="0"/>
      <dgm:spPr/>
    </dgm:pt>
    <dgm:pt modelId="{2618D3C4-97C4-4BFE-96DB-75E5F785EB7A}" type="pres">
      <dgm:prSet presAssocID="{6EBBF348-F704-4CE5-80E0-12AF2BC1CBC1}" presName="textRect" presStyleLbl="revTx" presStyleIdx="2" presStyleCnt="4">
        <dgm:presLayoutVars>
          <dgm:chMax val="1"/>
          <dgm:chPref val="1"/>
        </dgm:presLayoutVars>
      </dgm:prSet>
      <dgm:spPr/>
    </dgm:pt>
    <dgm:pt modelId="{F1F1726D-4932-4CFB-ABF3-3FD5C8F5A281}" type="pres">
      <dgm:prSet presAssocID="{00C626ED-1A26-4C9F-8D64-39D6FA6F3233}" presName="sibTrans" presStyleCnt="0"/>
      <dgm:spPr/>
    </dgm:pt>
    <dgm:pt modelId="{45381548-E60C-4676-84CF-E4123C3695D3}" type="pres">
      <dgm:prSet presAssocID="{511BAE8F-EBC2-4758-840A-E9A80D33EF81}" presName="compNode" presStyleCnt="0"/>
      <dgm:spPr/>
    </dgm:pt>
    <dgm:pt modelId="{470DA794-E58F-4BF8-903B-D8355995E62C}" type="pres">
      <dgm:prSet presAssocID="{511BAE8F-EBC2-4758-840A-E9A80D33EF8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7E9823-7422-45B2-9663-4E9201AFBCF0}" type="pres">
      <dgm:prSet presAssocID="{511BAE8F-EBC2-4758-840A-E9A80D33EF81}" presName="spaceRect" presStyleCnt="0"/>
      <dgm:spPr/>
    </dgm:pt>
    <dgm:pt modelId="{EB2C26FE-6800-4127-ABAA-9BEFB1FB5E8C}" type="pres">
      <dgm:prSet presAssocID="{511BAE8F-EBC2-4758-840A-E9A80D33EF8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7ED2F05-4EC5-46E0-BB96-22F7D52E9388}" srcId="{CBF92686-FF93-4F61-B727-F44126049F81}" destId="{511BAE8F-EBC2-4758-840A-E9A80D33EF81}" srcOrd="3" destOrd="0" parTransId="{E40F4D6E-F351-46D9-B4E8-4002DC9C80FA}" sibTransId="{88CB8E23-7BC4-4CC1-B733-56A35BFC64C0}"/>
    <dgm:cxn modelId="{D293A558-132C-44EB-AC7A-2D6F57A4F95D}" srcId="{CBF92686-FF93-4F61-B727-F44126049F81}" destId="{176176FA-32AE-4A98-96FB-21B078AFA56C}" srcOrd="0" destOrd="0" parTransId="{AE67D566-88B0-414F-9FF3-566AF899B40D}" sibTransId="{5412C730-9A6C-4EF0-95D1-08D83B391BAF}"/>
    <dgm:cxn modelId="{0B24CB7F-D5F9-4E45-B0C0-85CE04B175DB}" type="presOf" srcId="{176176FA-32AE-4A98-96FB-21B078AFA56C}" destId="{82F22EC8-0834-435F-99E6-AD59A6A46F42}" srcOrd="0" destOrd="0" presId="urn:microsoft.com/office/officeart/2018/2/layout/IconLabelList"/>
    <dgm:cxn modelId="{77504D9C-3DC6-4067-9869-C6362C6A43BD}" type="presOf" srcId="{5A9C493E-8B70-491C-93A3-5A2C1CFABC06}" destId="{6F047F94-1F80-4987-BF90-74DD96035E3A}" srcOrd="0" destOrd="0" presId="urn:microsoft.com/office/officeart/2018/2/layout/IconLabelList"/>
    <dgm:cxn modelId="{99B57CA3-3136-4E19-93AD-DDC196C60903}" srcId="{CBF92686-FF93-4F61-B727-F44126049F81}" destId="{5A9C493E-8B70-491C-93A3-5A2C1CFABC06}" srcOrd="1" destOrd="0" parTransId="{10AE09BD-4DDA-42FE-A056-4D511DB09420}" sibTransId="{2BE5AD30-A6F2-4CC6-BC49-227BB9996E53}"/>
    <dgm:cxn modelId="{E734C9B7-A6DB-474D-9E60-38DCEAD71382}" type="presOf" srcId="{511BAE8F-EBC2-4758-840A-E9A80D33EF81}" destId="{EB2C26FE-6800-4127-ABAA-9BEFB1FB5E8C}" srcOrd="0" destOrd="0" presId="urn:microsoft.com/office/officeart/2018/2/layout/IconLabelList"/>
    <dgm:cxn modelId="{CD9CE6CB-964D-4607-9645-6D58821FD220}" srcId="{CBF92686-FF93-4F61-B727-F44126049F81}" destId="{6EBBF348-F704-4CE5-80E0-12AF2BC1CBC1}" srcOrd="2" destOrd="0" parTransId="{522DC3A1-1DF1-4767-9200-88696B272271}" sibTransId="{00C626ED-1A26-4C9F-8D64-39D6FA6F3233}"/>
    <dgm:cxn modelId="{DEA55ADC-3C59-4E99-915A-1A5413F5B418}" type="presOf" srcId="{6EBBF348-F704-4CE5-80E0-12AF2BC1CBC1}" destId="{2618D3C4-97C4-4BFE-96DB-75E5F785EB7A}" srcOrd="0" destOrd="0" presId="urn:microsoft.com/office/officeart/2018/2/layout/IconLabelList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8E7CFCDE-F2C8-4E40-8887-42B445B0B24E}" type="presParOf" srcId="{0243EBC2-2B54-4C63-AB76-52FBDBD98DD0}" destId="{59ED5ADF-0C89-4EC8-B0D3-97ED97BF5964}" srcOrd="0" destOrd="0" presId="urn:microsoft.com/office/officeart/2018/2/layout/IconLabelList"/>
    <dgm:cxn modelId="{2DF18A7F-8E9E-4CED-9A30-3087F74ADF53}" type="presParOf" srcId="{59ED5ADF-0C89-4EC8-B0D3-97ED97BF5964}" destId="{E31EBC75-438A-4A54-8B54-15CDFDCA4BE4}" srcOrd="0" destOrd="0" presId="urn:microsoft.com/office/officeart/2018/2/layout/IconLabelList"/>
    <dgm:cxn modelId="{6C7327F0-EE6B-4786-B90E-E60F152878ED}" type="presParOf" srcId="{59ED5ADF-0C89-4EC8-B0D3-97ED97BF5964}" destId="{5C8206C1-4627-411F-8934-4E29BA4B40B7}" srcOrd="1" destOrd="0" presId="urn:microsoft.com/office/officeart/2018/2/layout/IconLabelList"/>
    <dgm:cxn modelId="{61F776FE-370F-435C-B79D-45D32818A4ED}" type="presParOf" srcId="{59ED5ADF-0C89-4EC8-B0D3-97ED97BF5964}" destId="{82F22EC8-0834-435F-99E6-AD59A6A46F42}" srcOrd="2" destOrd="0" presId="urn:microsoft.com/office/officeart/2018/2/layout/IconLabelList"/>
    <dgm:cxn modelId="{71FBDA28-B78E-45C1-BF7F-251C0257479C}" type="presParOf" srcId="{0243EBC2-2B54-4C63-AB76-52FBDBD98DD0}" destId="{DA546B7A-BA6F-46C7-8010-71C2E78C42FB}" srcOrd="1" destOrd="0" presId="urn:microsoft.com/office/officeart/2018/2/layout/IconLabelList"/>
    <dgm:cxn modelId="{3845B240-6DAC-435F-8B38-D5DC1E0F1544}" type="presParOf" srcId="{0243EBC2-2B54-4C63-AB76-52FBDBD98DD0}" destId="{F79AF26B-55AC-4189-A4D2-C3FF1379A19F}" srcOrd="2" destOrd="0" presId="urn:microsoft.com/office/officeart/2018/2/layout/IconLabelList"/>
    <dgm:cxn modelId="{10586279-8F74-4F49-ABCB-33DCB64337C3}" type="presParOf" srcId="{F79AF26B-55AC-4189-A4D2-C3FF1379A19F}" destId="{1FC39093-0004-4424-A2D8-762D4DAF83E9}" srcOrd="0" destOrd="0" presId="urn:microsoft.com/office/officeart/2018/2/layout/IconLabelList"/>
    <dgm:cxn modelId="{A535A4B9-0667-4E10-AD9A-38520E054DEF}" type="presParOf" srcId="{F79AF26B-55AC-4189-A4D2-C3FF1379A19F}" destId="{3429725B-69C6-4489-9599-51A4BD70D143}" srcOrd="1" destOrd="0" presId="urn:microsoft.com/office/officeart/2018/2/layout/IconLabelList"/>
    <dgm:cxn modelId="{FCD1351C-C50C-4476-89B1-16EF0153420B}" type="presParOf" srcId="{F79AF26B-55AC-4189-A4D2-C3FF1379A19F}" destId="{6F047F94-1F80-4987-BF90-74DD96035E3A}" srcOrd="2" destOrd="0" presId="urn:microsoft.com/office/officeart/2018/2/layout/IconLabelList"/>
    <dgm:cxn modelId="{C500EDFE-21E1-4EA7-A9B6-F0CA2AB4E01D}" type="presParOf" srcId="{0243EBC2-2B54-4C63-AB76-52FBDBD98DD0}" destId="{BF20FDB4-1C62-4C8D-ACF0-44AC85411E97}" srcOrd="3" destOrd="0" presId="urn:microsoft.com/office/officeart/2018/2/layout/IconLabelList"/>
    <dgm:cxn modelId="{A5F2498B-E1E9-45F1-8992-A1E40D3EA372}" type="presParOf" srcId="{0243EBC2-2B54-4C63-AB76-52FBDBD98DD0}" destId="{D8FBCCE8-0FDC-47F6-AB7A-BA84A4DAB9B5}" srcOrd="4" destOrd="0" presId="urn:microsoft.com/office/officeart/2018/2/layout/IconLabelList"/>
    <dgm:cxn modelId="{47FF47F5-3334-4F57-BF68-E404A09CF29C}" type="presParOf" srcId="{D8FBCCE8-0FDC-47F6-AB7A-BA84A4DAB9B5}" destId="{F90F7993-D3EF-4314-A395-4A146AC5CFC8}" srcOrd="0" destOrd="0" presId="urn:microsoft.com/office/officeart/2018/2/layout/IconLabelList"/>
    <dgm:cxn modelId="{69530483-AA2B-4417-B2C9-047A65915123}" type="presParOf" srcId="{D8FBCCE8-0FDC-47F6-AB7A-BA84A4DAB9B5}" destId="{D3019B4B-FC69-479D-AFE4-560D2D765864}" srcOrd="1" destOrd="0" presId="urn:microsoft.com/office/officeart/2018/2/layout/IconLabelList"/>
    <dgm:cxn modelId="{F9B2EC2B-DD81-4C0A-916E-455F5F87868A}" type="presParOf" srcId="{D8FBCCE8-0FDC-47F6-AB7A-BA84A4DAB9B5}" destId="{2618D3C4-97C4-4BFE-96DB-75E5F785EB7A}" srcOrd="2" destOrd="0" presId="urn:microsoft.com/office/officeart/2018/2/layout/IconLabelList"/>
    <dgm:cxn modelId="{954E6C81-DA24-4DB5-A605-E6282995423E}" type="presParOf" srcId="{0243EBC2-2B54-4C63-AB76-52FBDBD98DD0}" destId="{F1F1726D-4932-4CFB-ABF3-3FD5C8F5A281}" srcOrd="5" destOrd="0" presId="urn:microsoft.com/office/officeart/2018/2/layout/IconLabelList"/>
    <dgm:cxn modelId="{AAC931B4-CF8A-4AB9-81F5-E5DB1F755ED6}" type="presParOf" srcId="{0243EBC2-2B54-4C63-AB76-52FBDBD98DD0}" destId="{45381548-E60C-4676-84CF-E4123C3695D3}" srcOrd="6" destOrd="0" presId="urn:microsoft.com/office/officeart/2018/2/layout/IconLabelList"/>
    <dgm:cxn modelId="{4A15B7AF-B23A-40E1-BF67-80C0C3A50C07}" type="presParOf" srcId="{45381548-E60C-4676-84CF-E4123C3695D3}" destId="{470DA794-E58F-4BF8-903B-D8355995E62C}" srcOrd="0" destOrd="0" presId="urn:microsoft.com/office/officeart/2018/2/layout/IconLabelList"/>
    <dgm:cxn modelId="{9E0541B4-F46D-4406-A020-0E6AD2001F31}" type="presParOf" srcId="{45381548-E60C-4676-84CF-E4123C3695D3}" destId="{007E9823-7422-45B2-9663-4E9201AFBCF0}" srcOrd="1" destOrd="0" presId="urn:microsoft.com/office/officeart/2018/2/layout/IconLabelList"/>
    <dgm:cxn modelId="{03F0F122-60BB-431F-A1BD-862138232485}" type="presParOf" srcId="{45381548-E60C-4676-84CF-E4123C3695D3}" destId="{EB2C26FE-6800-4127-ABAA-9BEFB1FB5E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C493E-8B70-491C-93A3-5A2C1CFABC06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0" dirty="0"/>
            <a:t>Kick-Off Gespräch mit Referat</a:t>
          </a:r>
          <a:endParaRPr lang="en-US" b="0" dirty="0"/>
        </a:p>
      </dgm:t>
    </dgm:pt>
    <dgm:pt modelId="{10AE09BD-4DDA-42FE-A056-4D511DB09420}" type="parTrans" cxnId="{99B57CA3-3136-4E19-93AD-DDC196C60903}">
      <dgm:prSet/>
      <dgm:spPr/>
      <dgm:t>
        <a:bodyPr/>
        <a:lstStyle/>
        <a:p>
          <a:endParaRPr lang="en-US"/>
        </a:p>
      </dgm:t>
    </dgm:pt>
    <dgm:pt modelId="{2BE5AD30-A6F2-4CC6-BC49-227BB9996E53}" type="sibTrans" cxnId="{99B57CA3-3136-4E19-93AD-DDC196C60903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F79AF26B-55AC-4189-A4D2-C3FF1379A19F}" type="pres">
      <dgm:prSet presAssocID="{5A9C493E-8B70-491C-93A3-5A2C1CFABC06}" presName="compNode" presStyleCnt="0"/>
      <dgm:spPr/>
    </dgm:pt>
    <dgm:pt modelId="{1FC39093-0004-4424-A2D8-762D4DAF83E9}" type="pres">
      <dgm:prSet presAssocID="{5A9C493E-8B70-491C-93A3-5A2C1CFABC06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429725B-69C6-4489-9599-51A4BD70D143}" type="pres">
      <dgm:prSet presAssocID="{5A9C493E-8B70-491C-93A3-5A2C1CFABC06}" presName="spaceRect" presStyleCnt="0"/>
      <dgm:spPr/>
    </dgm:pt>
    <dgm:pt modelId="{6F047F94-1F80-4987-BF90-74DD96035E3A}" type="pres">
      <dgm:prSet presAssocID="{5A9C493E-8B70-491C-93A3-5A2C1CFABC06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77504D9C-3DC6-4067-9869-C6362C6A43BD}" type="presOf" srcId="{5A9C493E-8B70-491C-93A3-5A2C1CFABC06}" destId="{6F047F94-1F80-4987-BF90-74DD96035E3A}" srcOrd="0" destOrd="0" presId="urn:microsoft.com/office/officeart/2018/2/layout/IconLabelList"/>
    <dgm:cxn modelId="{99B57CA3-3136-4E19-93AD-DDC196C60903}" srcId="{CBF92686-FF93-4F61-B727-F44126049F81}" destId="{5A9C493E-8B70-491C-93A3-5A2C1CFABC06}" srcOrd="0" destOrd="0" parTransId="{10AE09BD-4DDA-42FE-A056-4D511DB09420}" sibTransId="{2BE5AD30-A6F2-4CC6-BC49-227BB9996E53}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3845B240-6DAC-435F-8B38-D5DC1E0F1544}" type="presParOf" srcId="{0243EBC2-2B54-4C63-AB76-52FBDBD98DD0}" destId="{F79AF26B-55AC-4189-A4D2-C3FF1379A19F}" srcOrd="0" destOrd="0" presId="urn:microsoft.com/office/officeart/2018/2/layout/IconLabelList"/>
    <dgm:cxn modelId="{10586279-8F74-4F49-ABCB-33DCB64337C3}" type="presParOf" srcId="{F79AF26B-55AC-4189-A4D2-C3FF1379A19F}" destId="{1FC39093-0004-4424-A2D8-762D4DAF83E9}" srcOrd="0" destOrd="0" presId="urn:microsoft.com/office/officeart/2018/2/layout/IconLabelList"/>
    <dgm:cxn modelId="{A535A4B9-0667-4E10-AD9A-38520E054DEF}" type="presParOf" srcId="{F79AF26B-55AC-4189-A4D2-C3FF1379A19F}" destId="{3429725B-69C6-4489-9599-51A4BD70D143}" srcOrd="1" destOrd="0" presId="urn:microsoft.com/office/officeart/2018/2/layout/IconLabelList"/>
    <dgm:cxn modelId="{FCD1351C-C50C-4476-89B1-16EF0153420B}" type="presParOf" srcId="{F79AF26B-55AC-4189-A4D2-C3FF1379A19F}" destId="{6F047F94-1F80-4987-BF90-74DD96035E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C493E-8B70-491C-93A3-5A2C1CFABC06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0" dirty="0"/>
            <a:t>Kick-Off Gespräch mit Referat</a:t>
          </a:r>
          <a:endParaRPr lang="en-US" b="0" dirty="0"/>
        </a:p>
      </dgm:t>
    </dgm:pt>
    <dgm:pt modelId="{10AE09BD-4DDA-42FE-A056-4D511DB09420}" type="parTrans" cxnId="{99B57CA3-3136-4E19-93AD-DDC196C60903}">
      <dgm:prSet/>
      <dgm:spPr/>
      <dgm:t>
        <a:bodyPr/>
        <a:lstStyle/>
        <a:p>
          <a:endParaRPr lang="en-US"/>
        </a:p>
      </dgm:t>
    </dgm:pt>
    <dgm:pt modelId="{2BE5AD30-A6F2-4CC6-BC49-227BB9996E53}" type="sibTrans" cxnId="{99B57CA3-3136-4E19-93AD-DDC196C60903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F79AF26B-55AC-4189-A4D2-C3FF1379A19F}" type="pres">
      <dgm:prSet presAssocID="{5A9C493E-8B70-491C-93A3-5A2C1CFABC06}" presName="compNode" presStyleCnt="0"/>
      <dgm:spPr/>
    </dgm:pt>
    <dgm:pt modelId="{1FC39093-0004-4424-A2D8-762D4DAF83E9}" type="pres">
      <dgm:prSet presAssocID="{5A9C493E-8B70-491C-93A3-5A2C1CFABC06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429725B-69C6-4489-9599-51A4BD70D143}" type="pres">
      <dgm:prSet presAssocID="{5A9C493E-8B70-491C-93A3-5A2C1CFABC06}" presName="spaceRect" presStyleCnt="0"/>
      <dgm:spPr/>
    </dgm:pt>
    <dgm:pt modelId="{6F047F94-1F80-4987-BF90-74DD96035E3A}" type="pres">
      <dgm:prSet presAssocID="{5A9C493E-8B70-491C-93A3-5A2C1CFABC06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77504D9C-3DC6-4067-9869-C6362C6A43BD}" type="presOf" srcId="{5A9C493E-8B70-491C-93A3-5A2C1CFABC06}" destId="{6F047F94-1F80-4987-BF90-74DD96035E3A}" srcOrd="0" destOrd="0" presId="urn:microsoft.com/office/officeart/2018/2/layout/IconLabelList"/>
    <dgm:cxn modelId="{99B57CA3-3136-4E19-93AD-DDC196C60903}" srcId="{CBF92686-FF93-4F61-B727-F44126049F81}" destId="{5A9C493E-8B70-491C-93A3-5A2C1CFABC06}" srcOrd="0" destOrd="0" parTransId="{10AE09BD-4DDA-42FE-A056-4D511DB09420}" sibTransId="{2BE5AD30-A6F2-4CC6-BC49-227BB9996E53}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3845B240-6DAC-435F-8B38-D5DC1E0F1544}" type="presParOf" srcId="{0243EBC2-2B54-4C63-AB76-52FBDBD98DD0}" destId="{F79AF26B-55AC-4189-A4D2-C3FF1379A19F}" srcOrd="0" destOrd="0" presId="urn:microsoft.com/office/officeart/2018/2/layout/IconLabelList"/>
    <dgm:cxn modelId="{10586279-8F74-4F49-ABCB-33DCB64337C3}" type="presParOf" srcId="{F79AF26B-55AC-4189-A4D2-C3FF1379A19F}" destId="{1FC39093-0004-4424-A2D8-762D4DAF83E9}" srcOrd="0" destOrd="0" presId="urn:microsoft.com/office/officeart/2018/2/layout/IconLabelList"/>
    <dgm:cxn modelId="{A535A4B9-0667-4E10-AD9A-38520E054DEF}" type="presParOf" srcId="{F79AF26B-55AC-4189-A4D2-C3FF1379A19F}" destId="{3429725B-69C6-4489-9599-51A4BD70D143}" srcOrd="1" destOrd="0" presId="urn:microsoft.com/office/officeart/2018/2/layout/IconLabelList"/>
    <dgm:cxn modelId="{FCD1351C-C50C-4476-89B1-16EF0153420B}" type="presParOf" srcId="{F79AF26B-55AC-4189-A4D2-C3FF1379A19F}" destId="{6F047F94-1F80-4987-BF90-74DD96035E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C493E-8B70-491C-93A3-5A2C1CFABC06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0" dirty="0"/>
            <a:t>Kick-Off Gespräch mit Referat</a:t>
          </a:r>
          <a:endParaRPr lang="en-US" b="0" dirty="0"/>
        </a:p>
      </dgm:t>
    </dgm:pt>
    <dgm:pt modelId="{10AE09BD-4DDA-42FE-A056-4D511DB09420}" type="parTrans" cxnId="{99B57CA3-3136-4E19-93AD-DDC196C60903}">
      <dgm:prSet/>
      <dgm:spPr/>
      <dgm:t>
        <a:bodyPr/>
        <a:lstStyle/>
        <a:p>
          <a:endParaRPr lang="en-US"/>
        </a:p>
      </dgm:t>
    </dgm:pt>
    <dgm:pt modelId="{2BE5AD30-A6F2-4CC6-BC49-227BB9996E53}" type="sibTrans" cxnId="{99B57CA3-3136-4E19-93AD-DDC196C60903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F79AF26B-55AC-4189-A4D2-C3FF1379A19F}" type="pres">
      <dgm:prSet presAssocID="{5A9C493E-8B70-491C-93A3-5A2C1CFABC06}" presName="compNode" presStyleCnt="0"/>
      <dgm:spPr/>
    </dgm:pt>
    <dgm:pt modelId="{1FC39093-0004-4424-A2D8-762D4DAF83E9}" type="pres">
      <dgm:prSet presAssocID="{5A9C493E-8B70-491C-93A3-5A2C1CFABC06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429725B-69C6-4489-9599-51A4BD70D143}" type="pres">
      <dgm:prSet presAssocID="{5A9C493E-8B70-491C-93A3-5A2C1CFABC06}" presName="spaceRect" presStyleCnt="0"/>
      <dgm:spPr/>
    </dgm:pt>
    <dgm:pt modelId="{6F047F94-1F80-4987-BF90-74DD96035E3A}" type="pres">
      <dgm:prSet presAssocID="{5A9C493E-8B70-491C-93A3-5A2C1CFABC06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77504D9C-3DC6-4067-9869-C6362C6A43BD}" type="presOf" srcId="{5A9C493E-8B70-491C-93A3-5A2C1CFABC06}" destId="{6F047F94-1F80-4987-BF90-74DD96035E3A}" srcOrd="0" destOrd="0" presId="urn:microsoft.com/office/officeart/2018/2/layout/IconLabelList"/>
    <dgm:cxn modelId="{99B57CA3-3136-4E19-93AD-DDC196C60903}" srcId="{CBF92686-FF93-4F61-B727-F44126049F81}" destId="{5A9C493E-8B70-491C-93A3-5A2C1CFABC06}" srcOrd="0" destOrd="0" parTransId="{10AE09BD-4DDA-42FE-A056-4D511DB09420}" sibTransId="{2BE5AD30-A6F2-4CC6-BC49-227BB9996E53}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3845B240-6DAC-435F-8B38-D5DC1E0F1544}" type="presParOf" srcId="{0243EBC2-2B54-4C63-AB76-52FBDBD98DD0}" destId="{F79AF26B-55AC-4189-A4D2-C3FF1379A19F}" srcOrd="0" destOrd="0" presId="urn:microsoft.com/office/officeart/2018/2/layout/IconLabelList"/>
    <dgm:cxn modelId="{10586279-8F74-4F49-ABCB-33DCB64337C3}" type="presParOf" srcId="{F79AF26B-55AC-4189-A4D2-C3FF1379A19F}" destId="{1FC39093-0004-4424-A2D8-762D4DAF83E9}" srcOrd="0" destOrd="0" presId="urn:microsoft.com/office/officeart/2018/2/layout/IconLabelList"/>
    <dgm:cxn modelId="{A535A4B9-0667-4E10-AD9A-38520E054DEF}" type="presParOf" srcId="{F79AF26B-55AC-4189-A4D2-C3FF1379A19F}" destId="{3429725B-69C6-4489-9599-51A4BD70D143}" srcOrd="1" destOrd="0" presId="urn:microsoft.com/office/officeart/2018/2/layout/IconLabelList"/>
    <dgm:cxn modelId="{FCD1351C-C50C-4476-89B1-16EF0153420B}" type="presParOf" srcId="{F79AF26B-55AC-4189-A4D2-C3FF1379A19F}" destId="{6F047F94-1F80-4987-BF90-74DD96035E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176FA-32AE-4A98-96FB-21B078AFA56C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0" dirty="0"/>
            <a:t>Gespräch mit Andy und Beate</a:t>
          </a:r>
          <a:endParaRPr lang="en-US" b="0" dirty="0"/>
        </a:p>
      </dgm:t>
    </dgm:pt>
    <dgm:pt modelId="{AE67D566-88B0-414F-9FF3-566AF899B40D}" type="parTrans" cxnId="{D293A558-132C-44EB-AC7A-2D6F57A4F95D}">
      <dgm:prSet/>
      <dgm:spPr/>
      <dgm:t>
        <a:bodyPr/>
        <a:lstStyle/>
        <a:p>
          <a:endParaRPr lang="en-US"/>
        </a:p>
      </dgm:t>
    </dgm:pt>
    <dgm:pt modelId="{5412C730-9A6C-4EF0-95D1-08D83B391BAF}" type="sibTrans" cxnId="{D293A558-132C-44EB-AC7A-2D6F57A4F95D}">
      <dgm:prSet/>
      <dgm:spPr/>
      <dgm:t>
        <a:bodyPr/>
        <a:lstStyle/>
        <a:p>
          <a:endParaRPr lang="en-US"/>
        </a:p>
      </dgm:t>
    </dgm:pt>
    <dgm:pt modelId="{5A9C493E-8B70-491C-93A3-5A2C1CFABC06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dirty="0"/>
            <a:t>Kick-Off Gespräch mit Referat</a:t>
          </a:r>
          <a:endParaRPr lang="en-US" dirty="0"/>
        </a:p>
      </dgm:t>
    </dgm:pt>
    <dgm:pt modelId="{10AE09BD-4DDA-42FE-A056-4D511DB09420}" type="parTrans" cxnId="{99B57CA3-3136-4E19-93AD-DDC196C60903}">
      <dgm:prSet/>
      <dgm:spPr/>
      <dgm:t>
        <a:bodyPr/>
        <a:lstStyle/>
        <a:p>
          <a:endParaRPr lang="en-US"/>
        </a:p>
      </dgm:t>
    </dgm:pt>
    <dgm:pt modelId="{2BE5AD30-A6F2-4CC6-BC49-227BB9996E53}" type="sibTrans" cxnId="{99B57CA3-3136-4E19-93AD-DDC196C60903}">
      <dgm:prSet/>
      <dgm:spPr/>
      <dgm:t>
        <a:bodyPr/>
        <a:lstStyle/>
        <a:p>
          <a:endParaRPr lang="en-US"/>
        </a:p>
      </dgm:t>
    </dgm:pt>
    <dgm:pt modelId="{6EBBF348-F704-4CE5-80E0-12AF2BC1CBC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1" dirty="0"/>
            <a:t>Donation Dinner im Treibhaus Luzern</a:t>
          </a:r>
          <a:endParaRPr lang="en-US" b="1" dirty="0"/>
        </a:p>
      </dgm:t>
    </dgm:pt>
    <dgm:pt modelId="{522DC3A1-1DF1-4767-9200-88696B272271}" type="parTrans" cxnId="{CD9CE6CB-964D-4607-9645-6D58821FD220}">
      <dgm:prSet/>
      <dgm:spPr/>
      <dgm:t>
        <a:bodyPr/>
        <a:lstStyle/>
        <a:p>
          <a:endParaRPr lang="en-US"/>
        </a:p>
      </dgm:t>
    </dgm:pt>
    <dgm:pt modelId="{00C626ED-1A26-4C9F-8D64-39D6FA6F3233}" type="sibTrans" cxnId="{CD9CE6CB-964D-4607-9645-6D58821FD220}">
      <dgm:prSet/>
      <dgm:spPr/>
      <dgm:t>
        <a:bodyPr/>
        <a:lstStyle/>
        <a:p>
          <a:endParaRPr lang="en-US"/>
        </a:p>
      </dgm:t>
    </dgm:pt>
    <dgm:pt modelId="{511BAE8F-EBC2-4758-840A-E9A80D33EF8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Erarbeitung</a:t>
          </a:r>
          <a:endParaRPr lang="en-US"/>
        </a:p>
      </dgm:t>
    </dgm:pt>
    <dgm:pt modelId="{E40F4D6E-F351-46D9-B4E8-4002DC9C80FA}" type="parTrans" cxnId="{47ED2F05-4EC5-46E0-BB96-22F7D52E9388}">
      <dgm:prSet/>
      <dgm:spPr/>
      <dgm:t>
        <a:bodyPr/>
        <a:lstStyle/>
        <a:p>
          <a:endParaRPr lang="en-US"/>
        </a:p>
      </dgm:t>
    </dgm:pt>
    <dgm:pt modelId="{88CB8E23-7BC4-4CC1-B733-56A35BFC64C0}" type="sibTrans" cxnId="{47ED2F05-4EC5-46E0-BB96-22F7D52E9388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59ED5ADF-0C89-4EC8-B0D3-97ED97BF5964}" type="pres">
      <dgm:prSet presAssocID="{176176FA-32AE-4A98-96FB-21B078AFA56C}" presName="compNode" presStyleCnt="0"/>
      <dgm:spPr/>
    </dgm:pt>
    <dgm:pt modelId="{E31EBC75-438A-4A54-8B54-15CDFDCA4BE4}" type="pres">
      <dgm:prSet presAssocID="{176176FA-32AE-4A98-96FB-21B078AFA5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C8206C1-4627-411F-8934-4E29BA4B40B7}" type="pres">
      <dgm:prSet presAssocID="{176176FA-32AE-4A98-96FB-21B078AFA56C}" presName="spaceRect" presStyleCnt="0"/>
      <dgm:spPr/>
    </dgm:pt>
    <dgm:pt modelId="{82F22EC8-0834-435F-99E6-AD59A6A46F42}" type="pres">
      <dgm:prSet presAssocID="{176176FA-32AE-4A98-96FB-21B078AFA56C}" presName="textRect" presStyleLbl="revTx" presStyleIdx="0" presStyleCnt="4">
        <dgm:presLayoutVars>
          <dgm:chMax val="1"/>
          <dgm:chPref val="1"/>
        </dgm:presLayoutVars>
      </dgm:prSet>
      <dgm:spPr/>
    </dgm:pt>
    <dgm:pt modelId="{DA546B7A-BA6F-46C7-8010-71C2E78C42FB}" type="pres">
      <dgm:prSet presAssocID="{5412C730-9A6C-4EF0-95D1-08D83B391BAF}" presName="sibTrans" presStyleCnt="0"/>
      <dgm:spPr/>
    </dgm:pt>
    <dgm:pt modelId="{F79AF26B-55AC-4189-A4D2-C3FF1379A19F}" type="pres">
      <dgm:prSet presAssocID="{5A9C493E-8B70-491C-93A3-5A2C1CFABC06}" presName="compNode" presStyleCnt="0"/>
      <dgm:spPr/>
    </dgm:pt>
    <dgm:pt modelId="{1FC39093-0004-4424-A2D8-762D4DAF83E9}" type="pres">
      <dgm:prSet presAssocID="{5A9C493E-8B70-491C-93A3-5A2C1CFABC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3429725B-69C6-4489-9599-51A4BD70D143}" type="pres">
      <dgm:prSet presAssocID="{5A9C493E-8B70-491C-93A3-5A2C1CFABC06}" presName="spaceRect" presStyleCnt="0"/>
      <dgm:spPr/>
    </dgm:pt>
    <dgm:pt modelId="{6F047F94-1F80-4987-BF90-74DD96035E3A}" type="pres">
      <dgm:prSet presAssocID="{5A9C493E-8B70-491C-93A3-5A2C1CFABC06}" presName="textRect" presStyleLbl="revTx" presStyleIdx="1" presStyleCnt="4">
        <dgm:presLayoutVars>
          <dgm:chMax val="1"/>
          <dgm:chPref val="1"/>
        </dgm:presLayoutVars>
      </dgm:prSet>
      <dgm:spPr/>
    </dgm:pt>
    <dgm:pt modelId="{BF20FDB4-1C62-4C8D-ACF0-44AC85411E97}" type="pres">
      <dgm:prSet presAssocID="{2BE5AD30-A6F2-4CC6-BC49-227BB9996E53}" presName="sibTrans" presStyleCnt="0"/>
      <dgm:spPr/>
    </dgm:pt>
    <dgm:pt modelId="{D8FBCCE8-0FDC-47F6-AB7A-BA84A4DAB9B5}" type="pres">
      <dgm:prSet presAssocID="{6EBBF348-F704-4CE5-80E0-12AF2BC1CBC1}" presName="compNode" presStyleCnt="0"/>
      <dgm:spPr/>
    </dgm:pt>
    <dgm:pt modelId="{F90F7993-D3EF-4314-A395-4A146AC5CFC8}" type="pres">
      <dgm:prSet presAssocID="{6EBBF348-F704-4CE5-80E0-12AF2BC1CB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3019B4B-FC69-479D-AFE4-560D2D765864}" type="pres">
      <dgm:prSet presAssocID="{6EBBF348-F704-4CE5-80E0-12AF2BC1CBC1}" presName="spaceRect" presStyleCnt="0"/>
      <dgm:spPr/>
    </dgm:pt>
    <dgm:pt modelId="{2618D3C4-97C4-4BFE-96DB-75E5F785EB7A}" type="pres">
      <dgm:prSet presAssocID="{6EBBF348-F704-4CE5-80E0-12AF2BC1CBC1}" presName="textRect" presStyleLbl="revTx" presStyleIdx="2" presStyleCnt="4">
        <dgm:presLayoutVars>
          <dgm:chMax val="1"/>
          <dgm:chPref val="1"/>
        </dgm:presLayoutVars>
      </dgm:prSet>
      <dgm:spPr/>
    </dgm:pt>
    <dgm:pt modelId="{F1F1726D-4932-4CFB-ABF3-3FD5C8F5A281}" type="pres">
      <dgm:prSet presAssocID="{00C626ED-1A26-4C9F-8D64-39D6FA6F3233}" presName="sibTrans" presStyleCnt="0"/>
      <dgm:spPr/>
    </dgm:pt>
    <dgm:pt modelId="{45381548-E60C-4676-84CF-E4123C3695D3}" type="pres">
      <dgm:prSet presAssocID="{511BAE8F-EBC2-4758-840A-E9A80D33EF81}" presName="compNode" presStyleCnt="0"/>
      <dgm:spPr/>
    </dgm:pt>
    <dgm:pt modelId="{470DA794-E58F-4BF8-903B-D8355995E62C}" type="pres">
      <dgm:prSet presAssocID="{511BAE8F-EBC2-4758-840A-E9A80D33EF8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7E9823-7422-45B2-9663-4E9201AFBCF0}" type="pres">
      <dgm:prSet presAssocID="{511BAE8F-EBC2-4758-840A-E9A80D33EF81}" presName="spaceRect" presStyleCnt="0"/>
      <dgm:spPr/>
    </dgm:pt>
    <dgm:pt modelId="{EB2C26FE-6800-4127-ABAA-9BEFB1FB5E8C}" type="pres">
      <dgm:prSet presAssocID="{511BAE8F-EBC2-4758-840A-E9A80D33EF8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7ED2F05-4EC5-46E0-BB96-22F7D52E9388}" srcId="{CBF92686-FF93-4F61-B727-F44126049F81}" destId="{511BAE8F-EBC2-4758-840A-E9A80D33EF81}" srcOrd="3" destOrd="0" parTransId="{E40F4D6E-F351-46D9-B4E8-4002DC9C80FA}" sibTransId="{88CB8E23-7BC4-4CC1-B733-56A35BFC64C0}"/>
    <dgm:cxn modelId="{D293A558-132C-44EB-AC7A-2D6F57A4F95D}" srcId="{CBF92686-FF93-4F61-B727-F44126049F81}" destId="{176176FA-32AE-4A98-96FB-21B078AFA56C}" srcOrd="0" destOrd="0" parTransId="{AE67D566-88B0-414F-9FF3-566AF899B40D}" sibTransId="{5412C730-9A6C-4EF0-95D1-08D83B391BAF}"/>
    <dgm:cxn modelId="{0B24CB7F-D5F9-4E45-B0C0-85CE04B175DB}" type="presOf" srcId="{176176FA-32AE-4A98-96FB-21B078AFA56C}" destId="{82F22EC8-0834-435F-99E6-AD59A6A46F42}" srcOrd="0" destOrd="0" presId="urn:microsoft.com/office/officeart/2018/2/layout/IconLabelList"/>
    <dgm:cxn modelId="{77504D9C-3DC6-4067-9869-C6362C6A43BD}" type="presOf" srcId="{5A9C493E-8B70-491C-93A3-5A2C1CFABC06}" destId="{6F047F94-1F80-4987-BF90-74DD96035E3A}" srcOrd="0" destOrd="0" presId="urn:microsoft.com/office/officeart/2018/2/layout/IconLabelList"/>
    <dgm:cxn modelId="{99B57CA3-3136-4E19-93AD-DDC196C60903}" srcId="{CBF92686-FF93-4F61-B727-F44126049F81}" destId="{5A9C493E-8B70-491C-93A3-5A2C1CFABC06}" srcOrd="1" destOrd="0" parTransId="{10AE09BD-4DDA-42FE-A056-4D511DB09420}" sibTransId="{2BE5AD30-A6F2-4CC6-BC49-227BB9996E53}"/>
    <dgm:cxn modelId="{E734C9B7-A6DB-474D-9E60-38DCEAD71382}" type="presOf" srcId="{511BAE8F-EBC2-4758-840A-E9A80D33EF81}" destId="{EB2C26FE-6800-4127-ABAA-9BEFB1FB5E8C}" srcOrd="0" destOrd="0" presId="urn:microsoft.com/office/officeart/2018/2/layout/IconLabelList"/>
    <dgm:cxn modelId="{CD9CE6CB-964D-4607-9645-6D58821FD220}" srcId="{CBF92686-FF93-4F61-B727-F44126049F81}" destId="{6EBBF348-F704-4CE5-80E0-12AF2BC1CBC1}" srcOrd="2" destOrd="0" parTransId="{522DC3A1-1DF1-4767-9200-88696B272271}" sibTransId="{00C626ED-1A26-4C9F-8D64-39D6FA6F3233}"/>
    <dgm:cxn modelId="{DEA55ADC-3C59-4E99-915A-1A5413F5B418}" type="presOf" srcId="{6EBBF348-F704-4CE5-80E0-12AF2BC1CBC1}" destId="{2618D3C4-97C4-4BFE-96DB-75E5F785EB7A}" srcOrd="0" destOrd="0" presId="urn:microsoft.com/office/officeart/2018/2/layout/IconLabelList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8E7CFCDE-F2C8-4E40-8887-42B445B0B24E}" type="presParOf" srcId="{0243EBC2-2B54-4C63-AB76-52FBDBD98DD0}" destId="{59ED5ADF-0C89-4EC8-B0D3-97ED97BF5964}" srcOrd="0" destOrd="0" presId="urn:microsoft.com/office/officeart/2018/2/layout/IconLabelList"/>
    <dgm:cxn modelId="{2DF18A7F-8E9E-4CED-9A30-3087F74ADF53}" type="presParOf" srcId="{59ED5ADF-0C89-4EC8-B0D3-97ED97BF5964}" destId="{E31EBC75-438A-4A54-8B54-15CDFDCA4BE4}" srcOrd="0" destOrd="0" presId="urn:microsoft.com/office/officeart/2018/2/layout/IconLabelList"/>
    <dgm:cxn modelId="{6C7327F0-EE6B-4786-B90E-E60F152878ED}" type="presParOf" srcId="{59ED5ADF-0C89-4EC8-B0D3-97ED97BF5964}" destId="{5C8206C1-4627-411F-8934-4E29BA4B40B7}" srcOrd="1" destOrd="0" presId="urn:microsoft.com/office/officeart/2018/2/layout/IconLabelList"/>
    <dgm:cxn modelId="{61F776FE-370F-435C-B79D-45D32818A4ED}" type="presParOf" srcId="{59ED5ADF-0C89-4EC8-B0D3-97ED97BF5964}" destId="{82F22EC8-0834-435F-99E6-AD59A6A46F42}" srcOrd="2" destOrd="0" presId="urn:microsoft.com/office/officeart/2018/2/layout/IconLabelList"/>
    <dgm:cxn modelId="{71FBDA28-B78E-45C1-BF7F-251C0257479C}" type="presParOf" srcId="{0243EBC2-2B54-4C63-AB76-52FBDBD98DD0}" destId="{DA546B7A-BA6F-46C7-8010-71C2E78C42FB}" srcOrd="1" destOrd="0" presId="urn:microsoft.com/office/officeart/2018/2/layout/IconLabelList"/>
    <dgm:cxn modelId="{3845B240-6DAC-435F-8B38-D5DC1E0F1544}" type="presParOf" srcId="{0243EBC2-2B54-4C63-AB76-52FBDBD98DD0}" destId="{F79AF26B-55AC-4189-A4D2-C3FF1379A19F}" srcOrd="2" destOrd="0" presId="urn:microsoft.com/office/officeart/2018/2/layout/IconLabelList"/>
    <dgm:cxn modelId="{10586279-8F74-4F49-ABCB-33DCB64337C3}" type="presParOf" srcId="{F79AF26B-55AC-4189-A4D2-C3FF1379A19F}" destId="{1FC39093-0004-4424-A2D8-762D4DAF83E9}" srcOrd="0" destOrd="0" presId="urn:microsoft.com/office/officeart/2018/2/layout/IconLabelList"/>
    <dgm:cxn modelId="{A535A4B9-0667-4E10-AD9A-38520E054DEF}" type="presParOf" srcId="{F79AF26B-55AC-4189-A4D2-C3FF1379A19F}" destId="{3429725B-69C6-4489-9599-51A4BD70D143}" srcOrd="1" destOrd="0" presId="urn:microsoft.com/office/officeart/2018/2/layout/IconLabelList"/>
    <dgm:cxn modelId="{FCD1351C-C50C-4476-89B1-16EF0153420B}" type="presParOf" srcId="{F79AF26B-55AC-4189-A4D2-C3FF1379A19F}" destId="{6F047F94-1F80-4987-BF90-74DD96035E3A}" srcOrd="2" destOrd="0" presId="urn:microsoft.com/office/officeart/2018/2/layout/IconLabelList"/>
    <dgm:cxn modelId="{C500EDFE-21E1-4EA7-A9B6-F0CA2AB4E01D}" type="presParOf" srcId="{0243EBC2-2B54-4C63-AB76-52FBDBD98DD0}" destId="{BF20FDB4-1C62-4C8D-ACF0-44AC85411E97}" srcOrd="3" destOrd="0" presId="urn:microsoft.com/office/officeart/2018/2/layout/IconLabelList"/>
    <dgm:cxn modelId="{A5F2498B-E1E9-45F1-8992-A1E40D3EA372}" type="presParOf" srcId="{0243EBC2-2B54-4C63-AB76-52FBDBD98DD0}" destId="{D8FBCCE8-0FDC-47F6-AB7A-BA84A4DAB9B5}" srcOrd="4" destOrd="0" presId="urn:microsoft.com/office/officeart/2018/2/layout/IconLabelList"/>
    <dgm:cxn modelId="{47FF47F5-3334-4F57-BF68-E404A09CF29C}" type="presParOf" srcId="{D8FBCCE8-0FDC-47F6-AB7A-BA84A4DAB9B5}" destId="{F90F7993-D3EF-4314-A395-4A146AC5CFC8}" srcOrd="0" destOrd="0" presId="urn:microsoft.com/office/officeart/2018/2/layout/IconLabelList"/>
    <dgm:cxn modelId="{69530483-AA2B-4417-B2C9-047A65915123}" type="presParOf" srcId="{D8FBCCE8-0FDC-47F6-AB7A-BA84A4DAB9B5}" destId="{D3019B4B-FC69-479D-AFE4-560D2D765864}" srcOrd="1" destOrd="0" presId="urn:microsoft.com/office/officeart/2018/2/layout/IconLabelList"/>
    <dgm:cxn modelId="{F9B2EC2B-DD81-4C0A-916E-455F5F87868A}" type="presParOf" srcId="{D8FBCCE8-0FDC-47F6-AB7A-BA84A4DAB9B5}" destId="{2618D3C4-97C4-4BFE-96DB-75E5F785EB7A}" srcOrd="2" destOrd="0" presId="urn:microsoft.com/office/officeart/2018/2/layout/IconLabelList"/>
    <dgm:cxn modelId="{954E6C81-DA24-4DB5-A605-E6282995423E}" type="presParOf" srcId="{0243EBC2-2B54-4C63-AB76-52FBDBD98DD0}" destId="{F1F1726D-4932-4CFB-ABF3-3FD5C8F5A281}" srcOrd="5" destOrd="0" presId="urn:microsoft.com/office/officeart/2018/2/layout/IconLabelList"/>
    <dgm:cxn modelId="{AAC931B4-CF8A-4AB9-81F5-E5DB1F755ED6}" type="presParOf" srcId="{0243EBC2-2B54-4C63-AB76-52FBDBD98DD0}" destId="{45381548-E60C-4676-84CF-E4123C3695D3}" srcOrd="6" destOrd="0" presId="urn:microsoft.com/office/officeart/2018/2/layout/IconLabelList"/>
    <dgm:cxn modelId="{4A15B7AF-B23A-40E1-BF67-80C0C3A50C07}" type="presParOf" srcId="{45381548-E60C-4676-84CF-E4123C3695D3}" destId="{470DA794-E58F-4BF8-903B-D8355995E62C}" srcOrd="0" destOrd="0" presId="urn:microsoft.com/office/officeart/2018/2/layout/IconLabelList"/>
    <dgm:cxn modelId="{9E0541B4-F46D-4406-A020-0E6AD2001F31}" type="presParOf" srcId="{45381548-E60C-4676-84CF-E4123C3695D3}" destId="{007E9823-7422-45B2-9663-4E9201AFBCF0}" srcOrd="1" destOrd="0" presId="urn:microsoft.com/office/officeart/2018/2/layout/IconLabelList"/>
    <dgm:cxn modelId="{03F0F122-60BB-431F-A1BD-862138232485}" type="presParOf" srcId="{45381548-E60C-4676-84CF-E4123C3695D3}" destId="{EB2C26FE-6800-4127-ABAA-9BEFB1FB5E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F92686-FF93-4F61-B727-F44126049F8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BF348-F704-4CE5-80E0-12AF2BC1CBC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b="0" dirty="0"/>
            <a:t>Donation Dinner im Treibhaus Luzern</a:t>
          </a:r>
          <a:endParaRPr lang="en-US" b="0" dirty="0"/>
        </a:p>
      </dgm:t>
    </dgm:pt>
    <dgm:pt modelId="{522DC3A1-1DF1-4767-9200-88696B272271}" type="parTrans" cxnId="{CD9CE6CB-964D-4607-9645-6D58821FD220}">
      <dgm:prSet/>
      <dgm:spPr/>
      <dgm:t>
        <a:bodyPr/>
        <a:lstStyle/>
        <a:p>
          <a:endParaRPr lang="en-US"/>
        </a:p>
      </dgm:t>
    </dgm:pt>
    <dgm:pt modelId="{00C626ED-1A26-4C9F-8D64-39D6FA6F3233}" type="sibTrans" cxnId="{CD9CE6CB-964D-4607-9645-6D58821FD220}">
      <dgm:prSet/>
      <dgm:spPr/>
      <dgm:t>
        <a:bodyPr/>
        <a:lstStyle/>
        <a:p>
          <a:endParaRPr lang="en-US"/>
        </a:p>
      </dgm:t>
    </dgm:pt>
    <dgm:pt modelId="{0243EBC2-2B54-4C63-AB76-52FBDBD98DD0}" type="pres">
      <dgm:prSet presAssocID="{CBF92686-FF93-4F61-B727-F44126049F81}" presName="root" presStyleCnt="0">
        <dgm:presLayoutVars>
          <dgm:dir/>
          <dgm:resizeHandles val="exact"/>
        </dgm:presLayoutVars>
      </dgm:prSet>
      <dgm:spPr/>
    </dgm:pt>
    <dgm:pt modelId="{D8FBCCE8-0FDC-47F6-AB7A-BA84A4DAB9B5}" type="pres">
      <dgm:prSet presAssocID="{6EBBF348-F704-4CE5-80E0-12AF2BC1CBC1}" presName="compNode" presStyleCnt="0"/>
      <dgm:spPr/>
    </dgm:pt>
    <dgm:pt modelId="{F90F7993-D3EF-4314-A395-4A146AC5CFC8}" type="pres">
      <dgm:prSet presAssocID="{6EBBF348-F704-4CE5-80E0-12AF2BC1CBC1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3019B4B-FC69-479D-AFE4-560D2D765864}" type="pres">
      <dgm:prSet presAssocID="{6EBBF348-F704-4CE5-80E0-12AF2BC1CBC1}" presName="spaceRect" presStyleCnt="0"/>
      <dgm:spPr/>
    </dgm:pt>
    <dgm:pt modelId="{2618D3C4-97C4-4BFE-96DB-75E5F785EB7A}" type="pres">
      <dgm:prSet presAssocID="{6EBBF348-F704-4CE5-80E0-12AF2BC1CBC1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CD9CE6CB-964D-4607-9645-6D58821FD220}" srcId="{CBF92686-FF93-4F61-B727-F44126049F81}" destId="{6EBBF348-F704-4CE5-80E0-12AF2BC1CBC1}" srcOrd="0" destOrd="0" parTransId="{522DC3A1-1DF1-4767-9200-88696B272271}" sibTransId="{00C626ED-1A26-4C9F-8D64-39D6FA6F3233}"/>
    <dgm:cxn modelId="{DEA55ADC-3C59-4E99-915A-1A5413F5B418}" type="presOf" srcId="{6EBBF348-F704-4CE5-80E0-12AF2BC1CBC1}" destId="{2618D3C4-97C4-4BFE-96DB-75E5F785EB7A}" srcOrd="0" destOrd="0" presId="urn:microsoft.com/office/officeart/2018/2/layout/IconLabelList"/>
    <dgm:cxn modelId="{4FFD1DFA-E1FC-428B-8BE5-99D398807886}" type="presOf" srcId="{CBF92686-FF93-4F61-B727-F44126049F81}" destId="{0243EBC2-2B54-4C63-AB76-52FBDBD98DD0}" srcOrd="0" destOrd="0" presId="urn:microsoft.com/office/officeart/2018/2/layout/IconLabelList"/>
    <dgm:cxn modelId="{A5F2498B-E1E9-45F1-8992-A1E40D3EA372}" type="presParOf" srcId="{0243EBC2-2B54-4C63-AB76-52FBDBD98DD0}" destId="{D8FBCCE8-0FDC-47F6-AB7A-BA84A4DAB9B5}" srcOrd="0" destOrd="0" presId="urn:microsoft.com/office/officeart/2018/2/layout/IconLabelList"/>
    <dgm:cxn modelId="{47FF47F5-3334-4F57-BF68-E404A09CF29C}" type="presParOf" srcId="{D8FBCCE8-0FDC-47F6-AB7A-BA84A4DAB9B5}" destId="{F90F7993-D3EF-4314-A395-4A146AC5CFC8}" srcOrd="0" destOrd="0" presId="urn:microsoft.com/office/officeart/2018/2/layout/IconLabelList"/>
    <dgm:cxn modelId="{69530483-AA2B-4417-B2C9-047A65915123}" type="presParOf" srcId="{D8FBCCE8-0FDC-47F6-AB7A-BA84A4DAB9B5}" destId="{D3019B4B-FC69-479D-AFE4-560D2D765864}" srcOrd="1" destOrd="0" presId="urn:microsoft.com/office/officeart/2018/2/layout/IconLabelList"/>
    <dgm:cxn modelId="{F9B2EC2B-DD81-4C0A-916E-455F5F87868A}" type="presParOf" srcId="{D8FBCCE8-0FDC-47F6-AB7A-BA84A4DAB9B5}" destId="{2618D3C4-97C4-4BFE-96DB-75E5F785EB7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BC75-438A-4A54-8B54-15CDFDCA4BE4}">
      <dsp:nvSpPr>
        <dsp:cNvPr id="0" name=""/>
        <dsp:cNvSpPr/>
      </dsp:nvSpPr>
      <dsp:spPr>
        <a:xfrm>
          <a:off x="654928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22EC8-0834-435F-99E6-AD59A6A46F42}">
      <dsp:nvSpPr>
        <dsp:cNvPr id="0" name=""/>
        <dsp:cNvSpPr/>
      </dsp:nvSpPr>
      <dsp:spPr>
        <a:xfrm>
          <a:off x="7509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0" kern="1200" dirty="0"/>
            <a:t>Gespräch mit Andy und Beate</a:t>
          </a:r>
          <a:endParaRPr lang="en-US" sz="2000" b="0" kern="1200" dirty="0"/>
        </a:p>
      </dsp:txBody>
      <dsp:txXfrm>
        <a:off x="7509" y="2235796"/>
        <a:ext cx="2354250" cy="720000"/>
      </dsp:txXfrm>
    </dsp:sp>
    <dsp:sp modelId="{1FC39093-0004-4424-A2D8-762D4DAF83E9}">
      <dsp:nvSpPr>
        <dsp:cNvPr id="0" name=""/>
        <dsp:cNvSpPr/>
      </dsp:nvSpPr>
      <dsp:spPr>
        <a:xfrm>
          <a:off x="3421171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7F94-1F80-4987-BF90-74DD96035E3A}">
      <dsp:nvSpPr>
        <dsp:cNvPr id="0" name=""/>
        <dsp:cNvSpPr/>
      </dsp:nvSpPr>
      <dsp:spPr>
        <a:xfrm>
          <a:off x="2773753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/>
            <a:t>Kick-Off Gespräch mit Referat</a:t>
          </a:r>
          <a:endParaRPr lang="en-US" sz="2000" kern="1200"/>
        </a:p>
      </dsp:txBody>
      <dsp:txXfrm>
        <a:off x="2773753" y="2235796"/>
        <a:ext cx="2354250" cy="720000"/>
      </dsp:txXfrm>
    </dsp:sp>
    <dsp:sp modelId="{F90F7993-D3EF-4314-A395-4A146AC5CFC8}">
      <dsp:nvSpPr>
        <dsp:cNvPr id="0" name=""/>
        <dsp:cNvSpPr/>
      </dsp:nvSpPr>
      <dsp:spPr>
        <a:xfrm>
          <a:off x="6187415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D3C4-97C4-4BFE-96DB-75E5F785EB7A}">
      <dsp:nvSpPr>
        <dsp:cNvPr id="0" name=""/>
        <dsp:cNvSpPr/>
      </dsp:nvSpPr>
      <dsp:spPr>
        <a:xfrm>
          <a:off x="5539996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/>
            <a:t>Donation Dinner im Treibhaus Luzern</a:t>
          </a:r>
          <a:endParaRPr lang="en-US" sz="2000" kern="1200"/>
        </a:p>
      </dsp:txBody>
      <dsp:txXfrm>
        <a:off x="5539996" y="2235796"/>
        <a:ext cx="2354250" cy="720000"/>
      </dsp:txXfrm>
    </dsp:sp>
    <dsp:sp modelId="{470DA794-E58F-4BF8-903B-D8355995E62C}">
      <dsp:nvSpPr>
        <dsp:cNvPr id="0" name=""/>
        <dsp:cNvSpPr/>
      </dsp:nvSpPr>
      <dsp:spPr>
        <a:xfrm>
          <a:off x="8953659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C26FE-6800-4127-ABAA-9BEFB1FB5E8C}">
      <dsp:nvSpPr>
        <dsp:cNvPr id="0" name=""/>
        <dsp:cNvSpPr/>
      </dsp:nvSpPr>
      <dsp:spPr>
        <a:xfrm>
          <a:off x="8306240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/>
            <a:t>Erarbeitung</a:t>
          </a:r>
          <a:endParaRPr lang="en-US" sz="2000" kern="1200"/>
        </a:p>
      </dsp:txBody>
      <dsp:txXfrm>
        <a:off x="8306240" y="2235796"/>
        <a:ext cx="23542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BC75-438A-4A54-8B54-15CDFDCA4BE4}">
      <dsp:nvSpPr>
        <dsp:cNvPr id="0" name=""/>
        <dsp:cNvSpPr/>
      </dsp:nvSpPr>
      <dsp:spPr>
        <a:xfrm>
          <a:off x="654928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22EC8-0834-435F-99E6-AD59A6A46F42}">
      <dsp:nvSpPr>
        <dsp:cNvPr id="0" name=""/>
        <dsp:cNvSpPr/>
      </dsp:nvSpPr>
      <dsp:spPr>
        <a:xfrm>
          <a:off x="7509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0" kern="1200" dirty="0"/>
            <a:t>Gespräch mit Andy und Beate</a:t>
          </a:r>
          <a:endParaRPr lang="en-US" sz="2000" b="0" kern="1200" dirty="0"/>
        </a:p>
      </dsp:txBody>
      <dsp:txXfrm>
        <a:off x="7509" y="2235796"/>
        <a:ext cx="2354250" cy="720000"/>
      </dsp:txXfrm>
    </dsp:sp>
    <dsp:sp modelId="{1FC39093-0004-4424-A2D8-762D4DAF83E9}">
      <dsp:nvSpPr>
        <dsp:cNvPr id="0" name=""/>
        <dsp:cNvSpPr/>
      </dsp:nvSpPr>
      <dsp:spPr>
        <a:xfrm>
          <a:off x="3421171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7F94-1F80-4987-BF90-74DD96035E3A}">
      <dsp:nvSpPr>
        <dsp:cNvPr id="0" name=""/>
        <dsp:cNvSpPr/>
      </dsp:nvSpPr>
      <dsp:spPr>
        <a:xfrm>
          <a:off x="2773753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/>
            <a:t>Kick-Off Gespräch mit Referat</a:t>
          </a:r>
          <a:endParaRPr lang="en-US" sz="2000" kern="1200"/>
        </a:p>
      </dsp:txBody>
      <dsp:txXfrm>
        <a:off x="2773753" y="2235796"/>
        <a:ext cx="2354250" cy="720000"/>
      </dsp:txXfrm>
    </dsp:sp>
    <dsp:sp modelId="{F90F7993-D3EF-4314-A395-4A146AC5CFC8}">
      <dsp:nvSpPr>
        <dsp:cNvPr id="0" name=""/>
        <dsp:cNvSpPr/>
      </dsp:nvSpPr>
      <dsp:spPr>
        <a:xfrm>
          <a:off x="6187415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D3C4-97C4-4BFE-96DB-75E5F785EB7A}">
      <dsp:nvSpPr>
        <dsp:cNvPr id="0" name=""/>
        <dsp:cNvSpPr/>
      </dsp:nvSpPr>
      <dsp:spPr>
        <a:xfrm>
          <a:off x="5539996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0" i="0" kern="1200" dirty="0"/>
            <a:t>Donation Dinner im Treibhaus Luzern</a:t>
          </a:r>
          <a:endParaRPr lang="en-US" sz="2000" b="0" i="0" kern="1200" dirty="0"/>
        </a:p>
      </dsp:txBody>
      <dsp:txXfrm>
        <a:off x="5539996" y="2235796"/>
        <a:ext cx="2354250" cy="720000"/>
      </dsp:txXfrm>
    </dsp:sp>
    <dsp:sp modelId="{470DA794-E58F-4BF8-903B-D8355995E62C}">
      <dsp:nvSpPr>
        <dsp:cNvPr id="0" name=""/>
        <dsp:cNvSpPr/>
      </dsp:nvSpPr>
      <dsp:spPr>
        <a:xfrm>
          <a:off x="8953659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C26FE-6800-4127-ABAA-9BEFB1FB5E8C}">
      <dsp:nvSpPr>
        <dsp:cNvPr id="0" name=""/>
        <dsp:cNvSpPr/>
      </dsp:nvSpPr>
      <dsp:spPr>
        <a:xfrm>
          <a:off x="8306240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/>
            <a:t>Erarbeitung</a:t>
          </a:r>
          <a:endParaRPr lang="en-US" sz="2000" b="1" kern="1200" dirty="0"/>
        </a:p>
      </dsp:txBody>
      <dsp:txXfrm>
        <a:off x="8306240" y="2235796"/>
        <a:ext cx="235425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DA794-E58F-4BF8-903B-D8355995E62C}">
      <dsp:nvSpPr>
        <dsp:cNvPr id="0" name=""/>
        <dsp:cNvSpPr/>
      </dsp:nvSpPr>
      <dsp:spPr>
        <a:xfrm>
          <a:off x="748654" y="310917"/>
          <a:ext cx="1164375" cy="116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C26FE-6800-4127-ABAA-9BEFB1FB5E8C}">
      <dsp:nvSpPr>
        <dsp:cNvPr id="0" name=""/>
        <dsp:cNvSpPr/>
      </dsp:nvSpPr>
      <dsp:spPr>
        <a:xfrm>
          <a:off x="37091" y="1807974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b="0" kern="1200"/>
            <a:t>Erarbeitung</a:t>
          </a:r>
          <a:endParaRPr lang="en-US" sz="2200" b="0" kern="1200" dirty="0"/>
        </a:p>
      </dsp:txBody>
      <dsp:txXfrm>
        <a:off x="37091" y="1807974"/>
        <a:ext cx="258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BC75-438A-4A54-8B54-15CDFDCA4BE4}">
      <dsp:nvSpPr>
        <dsp:cNvPr id="0" name=""/>
        <dsp:cNvSpPr/>
      </dsp:nvSpPr>
      <dsp:spPr>
        <a:xfrm>
          <a:off x="654928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22EC8-0834-435F-99E6-AD59A6A46F42}">
      <dsp:nvSpPr>
        <dsp:cNvPr id="0" name=""/>
        <dsp:cNvSpPr/>
      </dsp:nvSpPr>
      <dsp:spPr>
        <a:xfrm>
          <a:off x="7509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/>
            <a:t>Gespräch mit Andy und Beate</a:t>
          </a:r>
          <a:endParaRPr lang="en-US" sz="2000" kern="1200"/>
        </a:p>
      </dsp:txBody>
      <dsp:txXfrm>
        <a:off x="7509" y="2235796"/>
        <a:ext cx="2354250" cy="720000"/>
      </dsp:txXfrm>
    </dsp:sp>
    <dsp:sp modelId="{1FC39093-0004-4424-A2D8-762D4DAF83E9}">
      <dsp:nvSpPr>
        <dsp:cNvPr id="0" name=""/>
        <dsp:cNvSpPr/>
      </dsp:nvSpPr>
      <dsp:spPr>
        <a:xfrm>
          <a:off x="3421171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7F94-1F80-4987-BF90-74DD96035E3A}">
      <dsp:nvSpPr>
        <dsp:cNvPr id="0" name=""/>
        <dsp:cNvSpPr/>
      </dsp:nvSpPr>
      <dsp:spPr>
        <a:xfrm>
          <a:off x="2773753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/>
            <a:t>Kick-Off Gespräch mit Referat</a:t>
          </a:r>
          <a:endParaRPr lang="en-US" sz="2000" kern="1200"/>
        </a:p>
      </dsp:txBody>
      <dsp:txXfrm>
        <a:off x="2773753" y="2235796"/>
        <a:ext cx="2354250" cy="720000"/>
      </dsp:txXfrm>
    </dsp:sp>
    <dsp:sp modelId="{F90F7993-D3EF-4314-A395-4A146AC5CFC8}">
      <dsp:nvSpPr>
        <dsp:cNvPr id="0" name=""/>
        <dsp:cNvSpPr/>
      </dsp:nvSpPr>
      <dsp:spPr>
        <a:xfrm>
          <a:off x="6187415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D3C4-97C4-4BFE-96DB-75E5F785EB7A}">
      <dsp:nvSpPr>
        <dsp:cNvPr id="0" name=""/>
        <dsp:cNvSpPr/>
      </dsp:nvSpPr>
      <dsp:spPr>
        <a:xfrm>
          <a:off x="5539996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/>
            <a:t>Donation Dinner im Treibhaus Luzern</a:t>
          </a:r>
          <a:endParaRPr lang="en-US" sz="2000" kern="1200"/>
        </a:p>
      </dsp:txBody>
      <dsp:txXfrm>
        <a:off x="5539996" y="2235796"/>
        <a:ext cx="2354250" cy="720000"/>
      </dsp:txXfrm>
    </dsp:sp>
    <dsp:sp modelId="{470DA794-E58F-4BF8-903B-D8355995E62C}">
      <dsp:nvSpPr>
        <dsp:cNvPr id="0" name=""/>
        <dsp:cNvSpPr/>
      </dsp:nvSpPr>
      <dsp:spPr>
        <a:xfrm>
          <a:off x="8953659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C26FE-6800-4127-ABAA-9BEFB1FB5E8C}">
      <dsp:nvSpPr>
        <dsp:cNvPr id="0" name=""/>
        <dsp:cNvSpPr/>
      </dsp:nvSpPr>
      <dsp:spPr>
        <a:xfrm>
          <a:off x="8306240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/>
            <a:t>Erarbeitung</a:t>
          </a:r>
          <a:endParaRPr lang="en-US" sz="2000" kern="1200"/>
        </a:p>
      </dsp:txBody>
      <dsp:txXfrm>
        <a:off x="8306240" y="2235796"/>
        <a:ext cx="2354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BC75-438A-4A54-8B54-15CDFDCA4BE4}">
      <dsp:nvSpPr>
        <dsp:cNvPr id="0" name=""/>
        <dsp:cNvSpPr/>
      </dsp:nvSpPr>
      <dsp:spPr>
        <a:xfrm>
          <a:off x="800054" y="493369"/>
          <a:ext cx="1306125" cy="1306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22EC8-0834-435F-99E6-AD59A6A46F42}">
      <dsp:nvSpPr>
        <dsp:cNvPr id="0" name=""/>
        <dsp:cNvSpPr/>
      </dsp:nvSpPr>
      <dsp:spPr>
        <a:xfrm>
          <a:off x="1866" y="2157151"/>
          <a:ext cx="290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b="0" kern="1200" dirty="0"/>
            <a:t>Gespräch mit Andy und Beate</a:t>
          </a:r>
          <a:endParaRPr lang="en-US" sz="2300" b="0" kern="1200" dirty="0"/>
        </a:p>
      </dsp:txBody>
      <dsp:txXfrm>
        <a:off x="1866" y="2157151"/>
        <a:ext cx="2902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BC75-438A-4A54-8B54-15CDFDCA4BE4}">
      <dsp:nvSpPr>
        <dsp:cNvPr id="0" name=""/>
        <dsp:cNvSpPr/>
      </dsp:nvSpPr>
      <dsp:spPr>
        <a:xfrm>
          <a:off x="654928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22EC8-0834-435F-99E6-AD59A6A46F42}">
      <dsp:nvSpPr>
        <dsp:cNvPr id="0" name=""/>
        <dsp:cNvSpPr/>
      </dsp:nvSpPr>
      <dsp:spPr>
        <a:xfrm>
          <a:off x="7509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0" kern="1200" dirty="0"/>
            <a:t>Gespräch mit Andy und Beate</a:t>
          </a:r>
          <a:endParaRPr lang="en-US" sz="2000" b="0" kern="1200" dirty="0"/>
        </a:p>
      </dsp:txBody>
      <dsp:txXfrm>
        <a:off x="7509" y="2235796"/>
        <a:ext cx="2354250" cy="720000"/>
      </dsp:txXfrm>
    </dsp:sp>
    <dsp:sp modelId="{1FC39093-0004-4424-A2D8-762D4DAF83E9}">
      <dsp:nvSpPr>
        <dsp:cNvPr id="0" name=""/>
        <dsp:cNvSpPr/>
      </dsp:nvSpPr>
      <dsp:spPr>
        <a:xfrm>
          <a:off x="3421171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7F94-1F80-4987-BF90-74DD96035E3A}">
      <dsp:nvSpPr>
        <dsp:cNvPr id="0" name=""/>
        <dsp:cNvSpPr/>
      </dsp:nvSpPr>
      <dsp:spPr>
        <a:xfrm>
          <a:off x="2773753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/>
            <a:t>Kick-Off Gespräch mit Referat</a:t>
          </a:r>
          <a:endParaRPr lang="en-US" sz="2000" b="1" kern="1200" dirty="0"/>
        </a:p>
      </dsp:txBody>
      <dsp:txXfrm>
        <a:off x="2773753" y="2235796"/>
        <a:ext cx="2354250" cy="720000"/>
      </dsp:txXfrm>
    </dsp:sp>
    <dsp:sp modelId="{F90F7993-D3EF-4314-A395-4A146AC5CFC8}">
      <dsp:nvSpPr>
        <dsp:cNvPr id="0" name=""/>
        <dsp:cNvSpPr/>
      </dsp:nvSpPr>
      <dsp:spPr>
        <a:xfrm>
          <a:off x="6187415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D3C4-97C4-4BFE-96DB-75E5F785EB7A}">
      <dsp:nvSpPr>
        <dsp:cNvPr id="0" name=""/>
        <dsp:cNvSpPr/>
      </dsp:nvSpPr>
      <dsp:spPr>
        <a:xfrm>
          <a:off x="5539996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/>
            <a:t>Donation Dinner im Treibhaus Luzern</a:t>
          </a:r>
          <a:endParaRPr lang="en-US" sz="2000" kern="1200"/>
        </a:p>
      </dsp:txBody>
      <dsp:txXfrm>
        <a:off x="5539996" y="2235796"/>
        <a:ext cx="2354250" cy="720000"/>
      </dsp:txXfrm>
    </dsp:sp>
    <dsp:sp modelId="{470DA794-E58F-4BF8-903B-D8355995E62C}">
      <dsp:nvSpPr>
        <dsp:cNvPr id="0" name=""/>
        <dsp:cNvSpPr/>
      </dsp:nvSpPr>
      <dsp:spPr>
        <a:xfrm>
          <a:off x="8953659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C26FE-6800-4127-ABAA-9BEFB1FB5E8C}">
      <dsp:nvSpPr>
        <dsp:cNvPr id="0" name=""/>
        <dsp:cNvSpPr/>
      </dsp:nvSpPr>
      <dsp:spPr>
        <a:xfrm>
          <a:off x="8306240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/>
            <a:t>Erarbeitung</a:t>
          </a:r>
          <a:endParaRPr lang="en-US" sz="2000" kern="1200"/>
        </a:p>
      </dsp:txBody>
      <dsp:txXfrm>
        <a:off x="8306240" y="2235796"/>
        <a:ext cx="2354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9093-0004-4424-A2D8-762D4DAF83E9}">
      <dsp:nvSpPr>
        <dsp:cNvPr id="0" name=""/>
        <dsp:cNvSpPr/>
      </dsp:nvSpPr>
      <dsp:spPr>
        <a:xfrm>
          <a:off x="890437" y="446794"/>
          <a:ext cx="1412437" cy="1412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7F94-1F80-4987-BF90-74DD96035E3A}">
      <dsp:nvSpPr>
        <dsp:cNvPr id="0" name=""/>
        <dsp:cNvSpPr/>
      </dsp:nvSpPr>
      <dsp:spPr>
        <a:xfrm>
          <a:off x="27281" y="2235624"/>
          <a:ext cx="313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b="0" kern="1200" dirty="0"/>
            <a:t>Kick-Off Gespräch mit Referat</a:t>
          </a:r>
          <a:endParaRPr lang="en-US" sz="2300" b="0" kern="1200" dirty="0"/>
        </a:p>
      </dsp:txBody>
      <dsp:txXfrm>
        <a:off x="27281" y="2235624"/>
        <a:ext cx="3138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9093-0004-4424-A2D8-762D4DAF83E9}">
      <dsp:nvSpPr>
        <dsp:cNvPr id="0" name=""/>
        <dsp:cNvSpPr/>
      </dsp:nvSpPr>
      <dsp:spPr>
        <a:xfrm>
          <a:off x="890437" y="446794"/>
          <a:ext cx="1412437" cy="1412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7F94-1F80-4987-BF90-74DD96035E3A}">
      <dsp:nvSpPr>
        <dsp:cNvPr id="0" name=""/>
        <dsp:cNvSpPr/>
      </dsp:nvSpPr>
      <dsp:spPr>
        <a:xfrm>
          <a:off x="27281" y="2235624"/>
          <a:ext cx="313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b="0" kern="1200" dirty="0"/>
            <a:t>Kick-Off Gespräch mit Referat</a:t>
          </a:r>
          <a:endParaRPr lang="en-US" sz="2300" b="0" kern="1200" dirty="0"/>
        </a:p>
      </dsp:txBody>
      <dsp:txXfrm>
        <a:off x="27281" y="2235624"/>
        <a:ext cx="3138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9093-0004-4424-A2D8-762D4DAF83E9}">
      <dsp:nvSpPr>
        <dsp:cNvPr id="0" name=""/>
        <dsp:cNvSpPr/>
      </dsp:nvSpPr>
      <dsp:spPr>
        <a:xfrm>
          <a:off x="890437" y="446794"/>
          <a:ext cx="1412437" cy="1412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7F94-1F80-4987-BF90-74DD96035E3A}">
      <dsp:nvSpPr>
        <dsp:cNvPr id="0" name=""/>
        <dsp:cNvSpPr/>
      </dsp:nvSpPr>
      <dsp:spPr>
        <a:xfrm>
          <a:off x="27281" y="2235624"/>
          <a:ext cx="313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b="0" kern="1200" dirty="0"/>
            <a:t>Kick-Off Gespräch mit Referat</a:t>
          </a:r>
          <a:endParaRPr lang="en-US" sz="2300" b="0" kern="1200" dirty="0"/>
        </a:p>
      </dsp:txBody>
      <dsp:txXfrm>
        <a:off x="27281" y="2235624"/>
        <a:ext cx="31387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EBC75-438A-4A54-8B54-15CDFDCA4BE4}">
      <dsp:nvSpPr>
        <dsp:cNvPr id="0" name=""/>
        <dsp:cNvSpPr/>
      </dsp:nvSpPr>
      <dsp:spPr>
        <a:xfrm>
          <a:off x="654928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22EC8-0834-435F-99E6-AD59A6A46F42}">
      <dsp:nvSpPr>
        <dsp:cNvPr id="0" name=""/>
        <dsp:cNvSpPr/>
      </dsp:nvSpPr>
      <dsp:spPr>
        <a:xfrm>
          <a:off x="7509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b="0" kern="1200" dirty="0"/>
            <a:t>Gespräch mit Andy und Beate</a:t>
          </a:r>
          <a:endParaRPr lang="en-US" sz="1900" b="0" kern="1200" dirty="0"/>
        </a:p>
      </dsp:txBody>
      <dsp:txXfrm>
        <a:off x="7509" y="2235796"/>
        <a:ext cx="2354250" cy="720000"/>
      </dsp:txXfrm>
    </dsp:sp>
    <dsp:sp modelId="{1FC39093-0004-4424-A2D8-762D4DAF83E9}">
      <dsp:nvSpPr>
        <dsp:cNvPr id="0" name=""/>
        <dsp:cNvSpPr/>
      </dsp:nvSpPr>
      <dsp:spPr>
        <a:xfrm>
          <a:off x="3421171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47F94-1F80-4987-BF90-74DD96035E3A}">
      <dsp:nvSpPr>
        <dsp:cNvPr id="0" name=""/>
        <dsp:cNvSpPr/>
      </dsp:nvSpPr>
      <dsp:spPr>
        <a:xfrm>
          <a:off x="2773753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Kick-Off Gespräch mit Referat</a:t>
          </a:r>
          <a:endParaRPr lang="en-US" sz="1900" kern="1200" dirty="0"/>
        </a:p>
      </dsp:txBody>
      <dsp:txXfrm>
        <a:off x="2773753" y="2235796"/>
        <a:ext cx="2354250" cy="720000"/>
      </dsp:txXfrm>
    </dsp:sp>
    <dsp:sp modelId="{F90F7993-D3EF-4314-A395-4A146AC5CFC8}">
      <dsp:nvSpPr>
        <dsp:cNvPr id="0" name=""/>
        <dsp:cNvSpPr/>
      </dsp:nvSpPr>
      <dsp:spPr>
        <a:xfrm>
          <a:off x="6187415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D3C4-97C4-4BFE-96DB-75E5F785EB7A}">
      <dsp:nvSpPr>
        <dsp:cNvPr id="0" name=""/>
        <dsp:cNvSpPr/>
      </dsp:nvSpPr>
      <dsp:spPr>
        <a:xfrm>
          <a:off x="5539996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b="1" kern="1200" dirty="0"/>
            <a:t>Donation Dinner im Treibhaus Luzern</a:t>
          </a:r>
          <a:endParaRPr lang="en-US" sz="1900" b="1" kern="1200" dirty="0"/>
        </a:p>
      </dsp:txBody>
      <dsp:txXfrm>
        <a:off x="5539996" y="2235796"/>
        <a:ext cx="2354250" cy="720000"/>
      </dsp:txXfrm>
    </dsp:sp>
    <dsp:sp modelId="{470DA794-E58F-4BF8-903B-D8355995E62C}">
      <dsp:nvSpPr>
        <dsp:cNvPr id="0" name=""/>
        <dsp:cNvSpPr/>
      </dsp:nvSpPr>
      <dsp:spPr>
        <a:xfrm>
          <a:off x="8953659" y="862286"/>
          <a:ext cx="1059412" cy="10594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C26FE-6800-4127-ABAA-9BEFB1FB5E8C}">
      <dsp:nvSpPr>
        <dsp:cNvPr id="0" name=""/>
        <dsp:cNvSpPr/>
      </dsp:nvSpPr>
      <dsp:spPr>
        <a:xfrm>
          <a:off x="8306240" y="2235796"/>
          <a:ext cx="2354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Erarbeitung</a:t>
          </a:r>
          <a:endParaRPr lang="en-US" sz="1900" kern="1200"/>
        </a:p>
      </dsp:txBody>
      <dsp:txXfrm>
        <a:off x="8306240" y="2235796"/>
        <a:ext cx="23542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F7993-D3EF-4314-A395-4A146AC5CFC8}">
      <dsp:nvSpPr>
        <dsp:cNvPr id="0" name=""/>
        <dsp:cNvSpPr/>
      </dsp:nvSpPr>
      <dsp:spPr>
        <a:xfrm>
          <a:off x="748654" y="225816"/>
          <a:ext cx="1164375" cy="116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D3C4-97C4-4BFE-96DB-75E5F785EB7A}">
      <dsp:nvSpPr>
        <dsp:cNvPr id="0" name=""/>
        <dsp:cNvSpPr/>
      </dsp:nvSpPr>
      <dsp:spPr>
        <a:xfrm>
          <a:off x="37091" y="1722954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200" b="0" kern="1200" dirty="0"/>
            <a:t>Donation Dinner im Treibhaus Luzern</a:t>
          </a:r>
          <a:endParaRPr lang="en-US" sz="2200" b="0" kern="1200" dirty="0"/>
        </a:p>
      </dsp:txBody>
      <dsp:txXfrm>
        <a:off x="37091" y="1722954"/>
        <a:ext cx="258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3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8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7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7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38639-A5F5-4609-A2CD-35EDF0842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24000"/>
            <a:ext cx="5461591" cy="2286000"/>
          </a:xfrm>
        </p:spPr>
        <p:txBody>
          <a:bodyPr>
            <a:noAutofit/>
          </a:bodyPr>
          <a:lstStyle/>
          <a:p>
            <a:pPr algn="l"/>
            <a:r>
              <a:rPr lang="de-CH" sz="2800" dirty="0"/>
              <a:t>Präsentation Bachelorarbeit</a:t>
            </a:r>
            <a:br>
              <a:rPr lang="de-CH" sz="2800" dirty="0"/>
            </a:br>
            <a:r>
              <a:rPr lang="de-CH" sz="2800" dirty="0"/>
              <a:t>GV, 22. Juni 2021</a:t>
            </a:r>
            <a:br>
              <a:rPr lang="de-CH" sz="3200" dirty="0"/>
            </a:br>
            <a:br>
              <a:rPr lang="de-CH" sz="3200" dirty="0"/>
            </a:br>
            <a:r>
              <a:rPr lang="de-CH" sz="3200" dirty="0"/>
              <a:t>Strategieentwicklung für den Verein </a:t>
            </a:r>
            <a:r>
              <a:rPr lang="de-CH" sz="3200" dirty="0" err="1"/>
              <a:t>Mofu</a:t>
            </a:r>
            <a:r>
              <a:rPr lang="de-CH" sz="3200" dirty="0"/>
              <a:t>-Rothenburg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9BD2E8-6071-4395-A153-4DF674C2E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71999"/>
            <a:ext cx="5334000" cy="1524000"/>
          </a:xfrm>
        </p:spPr>
        <p:txBody>
          <a:bodyPr>
            <a:normAutofit/>
          </a:bodyPr>
          <a:lstStyle/>
          <a:p>
            <a:pPr algn="l"/>
            <a:r>
              <a:rPr lang="de-CH" dirty="0"/>
              <a:t>Hochschule Luzern – Wirtschaft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9C80D-B1DC-476C-8ADC-82416A098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9" r="4624" b="2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339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911902"/>
              </p:ext>
            </p:extLst>
          </p:nvPr>
        </p:nvGraphicFramePr>
        <p:xfrm>
          <a:off x="762000" y="2286000"/>
          <a:ext cx="10668000" cy="381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09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Übersicht</a:t>
            </a:r>
            <a:endParaRPr lang="de-CH" dirty="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536587"/>
              </p:ext>
            </p:extLst>
          </p:nvPr>
        </p:nvGraphicFramePr>
        <p:xfrm>
          <a:off x="762000" y="2286001"/>
          <a:ext cx="2661684" cy="266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D567F3-EC5B-4CEA-A521-4E358D92D9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/>
        </p:blipFill>
        <p:spPr>
          <a:xfrm>
            <a:off x="7191154" y="-2"/>
            <a:ext cx="5000846" cy="2109302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D1E188C-26E3-41E0-B7F5-20B104B1E37E}"/>
              </a:ext>
            </a:extLst>
          </p:cNvPr>
          <p:cNvSpPr txBox="1">
            <a:spLocks/>
          </p:cNvSpPr>
          <p:nvPr/>
        </p:nvSpPr>
        <p:spPr>
          <a:xfrm>
            <a:off x="5100084" y="3313815"/>
            <a:ext cx="6680791" cy="1928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000" dirty="0"/>
              <a:t>Programmgruppe «</a:t>
            </a:r>
            <a:r>
              <a:rPr lang="de-CH" sz="2000" dirty="0" err="1"/>
              <a:t>symposion</a:t>
            </a:r>
            <a:r>
              <a:rPr lang="de-CH" sz="2000" dirty="0"/>
              <a:t>»</a:t>
            </a:r>
          </a:p>
          <a:p>
            <a:r>
              <a:rPr lang="de-CH" sz="2000" dirty="0"/>
              <a:t>3-Gänger mit tansanischem Nationalgericht </a:t>
            </a:r>
            <a:r>
              <a:rPr lang="de-CH" sz="2000" dirty="0" err="1"/>
              <a:t>Ugali</a:t>
            </a:r>
            <a:endParaRPr lang="de-CH" sz="2000" dirty="0"/>
          </a:p>
          <a:p>
            <a:r>
              <a:rPr lang="de-CH" sz="2000" dirty="0"/>
              <a:t>Spende von CHF 1’800 – </a:t>
            </a:r>
            <a:r>
              <a:rPr lang="de-CH" sz="2000" dirty="0" err="1"/>
              <a:t>juhui</a:t>
            </a:r>
            <a:r>
              <a:rPr lang="de-CH" sz="2000" dirty="0"/>
              <a:t> </a:t>
            </a:r>
            <a:r>
              <a:rPr lang="de-CH" sz="2000" dirty="0">
                <a:sym typeface="Wingdings" panose="05000000000000000000" pitchFamily="2" charset="2"/>
              </a:rPr>
              <a:t>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95301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757158"/>
              </p:ext>
            </p:extLst>
          </p:nvPr>
        </p:nvGraphicFramePr>
        <p:xfrm>
          <a:off x="762000" y="2286000"/>
          <a:ext cx="10668000" cy="381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91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Übersicht</a:t>
            </a:r>
            <a:endParaRPr lang="de-CH" dirty="0"/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916759"/>
              </p:ext>
            </p:extLst>
          </p:nvPr>
        </p:nvGraphicFramePr>
        <p:xfrm>
          <a:off x="762000" y="2286001"/>
          <a:ext cx="2661684" cy="283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4AC2E0E7-A648-4C46-93A7-0F0AA52C14D6}"/>
              </a:ext>
            </a:extLst>
          </p:cNvPr>
          <p:cNvPicPr/>
          <p:nvPr/>
        </p:nvPicPr>
        <p:blipFill rotWithShape="1">
          <a:blip r:embed="rId7"/>
          <a:srcRect l="20494" t="26977" r="19680" b="10543"/>
          <a:stretch/>
        </p:blipFill>
        <p:spPr>
          <a:xfrm>
            <a:off x="4561366" y="1376931"/>
            <a:ext cx="7052901" cy="40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Interviews mit branchenverwandten NPOs</a:t>
            </a:r>
          </a:p>
          <a:p>
            <a:r>
              <a:rPr lang="de-CH" dirty="0"/>
              <a:t>Schriftliche Befragung in </a:t>
            </a:r>
            <a:r>
              <a:rPr lang="de-CH" dirty="0" err="1"/>
              <a:t>Mofu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293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b="1" dirty="0"/>
              <a:t>Interviews mit branchenverwandten NPOs</a:t>
            </a:r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dirty="0"/>
              <a:t>1. Fastenopfer, Leiter Bereich Internationale Zusammenarbeit</a:t>
            </a:r>
          </a:p>
          <a:p>
            <a:pPr marL="0" indent="0">
              <a:buNone/>
            </a:pPr>
            <a:r>
              <a:rPr lang="de-CH" dirty="0"/>
              <a:t>2. Biovision, Bereichsleiter Programme &amp; Partnerschaften</a:t>
            </a:r>
          </a:p>
          <a:p>
            <a:pPr marL="0" indent="0">
              <a:buNone/>
            </a:pPr>
            <a:r>
              <a:rPr lang="de-CH" dirty="0"/>
              <a:t>3. </a:t>
            </a:r>
            <a:r>
              <a:rPr lang="de-CH" dirty="0" err="1"/>
              <a:t>Comundo</a:t>
            </a:r>
            <a:r>
              <a:rPr lang="de-CH" dirty="0"/>
              <a:t>, ehemaliger Leiter Bereich International</a:t>
            </a:r>
          </a:p>
          <a:p>
            <a:pPr marL="0" indent="0">
              <a:buNone/>
            </a:pPr>
            <a:r>
              <a:rPr lang="de-CH" dirty="0"/>
              <a:t>4. Mission St. Anna, Leiter Ressort Mission</a:t>
            </a:r>
          </a:p>
          <a:p>
            <a:pPr marL="0" indent="0">
              <a:buNone/>
            </a:pPr>
            <a:r>
              <a:rPr lang="de-CH" dirty="0"/>
              <a:t>5. Wasser für Wasser, Vorsitz Geschäftsleitung und Leiter Projekte Afrika</a:t>
            </a:r>
          </a:p>
          <a:p>
            <a:pPr marL="0" indent="0">
              <a:buNone/>
            </a:pPr>
            <a:r>
              <a:rPr lang="de-CH" dirty="0"/>
              <a:t>6. </a:t>
            </a:r>
            <a:r>
              <a:rPr lang="de-CH" dirty="0" err="1"/>
              <a:t>Njuba</a:t>
            </a:r>
            <a:r>
              <a:rPr lang="de-CH" dirty="0"/>
              <a:t> Kinderhilfe Uganda, Vorstandsmitglied und freiwilliger Mitarbeiter</a:t>
            </a:r>
            <a:endParaRPr lang="de-CH" b="1" dirty="0"/>
          </a:p>
          <a:p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49130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3000" b="1" dirty="0"/>
              <a:t>Erkenntnisse aus Interviews: </a:t>
            </a:r>
          </a:p>
          <a:p>
            <a:pPr marL="0" indent="0">
              <a:buNone/>
            </a:pPr>
            <a:br>
              <a:rPr lang="de-CH" b="1" dirty="0"/>
            </a:br>
            <a:r>
              <a:rPr lang="de-CH" sz="2200" b="1" dirty="0"/>
              <a:t>1. Bedeutung von Vision und Strategie</a:t>
            </a:r>
          </a:p>
          <a:p>
            <a:endParaRPr lang="de-CH" sz="600" b="1" dirty="0"/>
          </a:p>
          <a:p>
            <a:r>
              <a:rPr lang="de-CH" sz="1800" dirty="0"/>
              <a:t>«Die Hauptvoraussetzung für den Rückzug aus einem Partnerland ist die von letzterem selbst gewählte Zielerreichung/Vision und hängt stark mit der Definition der Bedürfnisbefriedigung zusammen»</a:t>
            </a:r>
          </a:p>
          <a:p>
            <a:r>
              <a:rPr lang="de-CH" sz="1800" dirty="0"/>
              <a:t>«Bei der Strategieerarbeitung haben… die wichtigsten Stakeholder mitgewirkt»</a:t>
            </a:r>
          </a:p>
          <a:p>
            <a:r>
              <a:rPr lang="de-CH" sz="1800" dirty="0"/>
              <a:t>«Ausgehen von Träumen wurde eine gemeinsame Vision und daraus konkrete Missionen und Massnahmen abgeleitet»</a:t>
            </a:r>
          </a:p>
          <a:p>
            <a:endParaRPr lang="de-CH" sz="1800" dirty="0"/>
          </a:p>
          <a:p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16462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Erkenntnisse aus Interviews: </a:t>
            </a:r>
          </a:p>
          <a:p>
            <a:pPr marL="0" indent="0">
              <a:buNone/>
            </a:pPr>
            <a:br>
              <a:rPr lang="de-CH" b="1" dirty="0"/>
            </a:br>
            <a:r>
              <a:rPr lang="de-CH" sz="2000" b="1" dirty="0"/>
              <a:t>2. Wirtschaft und Bildung</a:t>
            </a:r>
          </a:p>
          <a:p>
            <a:endParaRPr lang="de-CH" sz="600" b="1" dirty="0"/>
          </a:p>
          <a:p>
            <a:r>
              <a:rPr lang="de-CH" sz="1700" dirty="0"/>
              <a:t>«Einkommens- und Ernährungssicherheit ist als Grundvoraussetzung zu erreichen.»</a:t>
            </a:r>
          </a:p>
          <a:p>
            <a:r>
              <a:rPr lang="de-CH" sz="1700" dirty="0"/>
              <a:t>«Einkommensschaffende Aktivitäten müssen aufgrund einer Marktpotentialanalyse eruiert und in den lokalen Markt integriert werden.»</a:t>
            </a:r>
          </a:p>
          <a:p>
            <a:endParaRPr lang="de-CH" sz="1800" dirty="0"/>
          </a:p>
          <a:p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59691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Erkenntnisse aus Interviews: </a:t>
            </a:r>
          </a:p>
          <a:p>
            <a:pPr marL="0" indent="0">
              <a:buNone/>
            </a:pPr>
            <a:br>
              <a:rPr lang="de-CH" b="1" dirty="0"/>
            </a:br>
            <a:r>
              <a:rPr lang="de-CH" sz="2000" b="1" dirty="0"/>
              <a:t>3. Nachhaltigkeit durch systemischen Ansatz</a:t>
            </a:r>
          </a:p>
          <a:p>
            <a:endParaRPr lang="de-CH" sz="600" b="1" dirty="0"/>
          </a:p>
          <a:p>
            <a:r>
              <a:rPr lang="de-CH" sz="1700" dirty="0"/>
              <a:t>«Die Strategie verfolgt einen systemischen Ansatz und möchte keine Parallelstrukturen aufbauen»</a:t>
            </a:r>
          </a:p>
          <a:p>
            <a:r>
              <a:rPr lang="de-CH" sz="1700" dirty="0"/>
              <a:t>«Es waren fast ausschliesslich Investitionskosten gesponsert, nur selten operative Kosten»</a:t>
            </a:r>
          </a:p>
          <a:p>
            <a:endParaRPr lang="de-CH" sz="1800" dirty="0"/>
          </a:p>
          <a:p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427418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Erkenntnisse aus Interviews: </a:t>
            </a:r>
          </a:p>
          <a:p>
            <a:pPr marL="0" indent="0">
              <a:buNone/>
            </a:pPr>
            <a:br>
              <a:rPr lang="de-CH" b="1" dirty="0"/>
            </a:br>
            <a:r>
              <a:rPr lang="de-CH" sz="2000" b="1" dirty="0"/>
              <a:t>4. Rolle des Staates</a:t>
            </a:r>
          </a:p>
          <a:p>
            <a:endParaRPr lang="de-CH" sz="600" b="1" dirty="0"/>
          </a:p>
          <a:p>
            <a:r>
              <a:rPr lang="de-CH" sz="1600" dirty="0"/>
              <a:t>«Die Autonomie von </a:t>
            </a:r>
            <a:r>
              <a:rPr lang="de-CH" sz="1600" dirty="0" err="1"/>
              <a:t>Mofu</a:t>
            </a:r>
            <a:r>
              <a:rPr lang="de-CH" sz="1600" dirty="0"/>
              <a:t> ist stark von der Erschliessung zum restlichen Staat abhängig»</a:t>
            </a:r>
          </a:p>
          <a:p>
            <a:r>
              <a:rPr lang="de-CH" sz="1600" dirty="0"/>
              <a:t>«Ziele wie Bildung und Menschenrechte sind kaum aus eigenen Kräften zu stemmen.»</a:t>
            </a:r>
          </a:p>
          <a:p>
            <a:r>
              <a:rPr lang="de-CH" sz="1600" dirty="0"/>
              <a:t>«Bevor NPOs aktiv werden, sollen staatliche Pflichten eingefordert werden»</a:t>
            </a:r>
          </a:p>
          <a:p>
            <a:endParaRPr lang="de-CH" sz="1800" dirty="0"/>
          </a:p>
          <a:p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18851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09EFE-4C6B-43C0-91F7-3E68E3AF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Inhalt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50DDCF-2ECF-48C5-94F3-240B3523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  <a:p>
            <a:r>
              <a:rPr lang="de-CH" dirty="0"/>
              <a:t>Vorgehen &amp; Erkenntnisse</a:t>
            </a:r>
          </a:p>
          <a:p>
            <a:r>
              <a:rPr lang="de-CH" dirty="0"/>
              <a:t>Ergebnisse</a:t>
            </a:r>
          </a:p>
          <a:p>
            <a:r>
              <a:rPr lang="de-CH" dirty="0"/>
              <a:t>Ausblick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2070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Erkenntnisse aus Interviews: </a:t>
            </a:r>
          </a:p>
          <a:p>
            <a:pPr marL="0" indent="0">
              <a:buNone/>
            </a:pPr>
            <a:br>
              <a:rPr lang="de-CH" b="1" dirty="0"/>
            </a:br>
            <a:r>
              <a:rPr lang="de-CH" sz="2000" b="1" dirty="0"/>
              <a:t>5. Wirksames und transparentes Controlling</a:t>
            </a:r>
          </a:p>
          <a:p>
            <a:endParaRPr lang="de-CH" sz="600" b="1" dirty="0"/>
          </a:p>
          <a:p>
            <a:r>
              <a:rPr lang="de-CH" sz="1600" dirty="0"/>
              <a:t>«Die Ziele müssen auf messbare qualitative oder quantitative Indikatoren heruntergebrochen werden»</a:t>
            </a:r>
          </a:p>
          <a:p>
            <a:r>
              <a:rPr lang="de-CH" sz="1600" dirty="0"/>
              <a:t>«Die Zielmessung basiert auf dem Logical Framework Approach»</a:t>
            </a:r>
          </a:p>
          <a:p>
            <a:endParaRPr lang="de-CH" sz="1800" dirty="0"/>
          </a:p>
          <a:p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92569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1" dirty="0"/>
              <a:t>Erkenntnisse aus Interviews: </a:t>
            </a:r>
          </a:p>
          <a:p>
            <a:pPr marL="0" indent="0">
              <a:buNone/>
            </a:pPr>
            <a:br>
              <a:rPr lang="de-CH" b="1" dirty="0"/>
            </a:br>
            <a:r>
              <a:rPr lang="de-CH" sz="2000" b="1" dirty="0"/>
              <a:t>6. Vernetzung</a:t>
            </a:r>
          </a:p>
          <a:p>
            <a:endParaRPr lang="de-CH" sz="600" b="1" dirty="0"/>
          </a:p>
          <a:p>
            <a:r>
              <a:rPr lang="de-CH" sz="1600" dirty="0"/>
              <a:t>«Ausgehend von der eigenen Zielformulierung suchte man stets nach strategischen Partnern»</a:t>
            </a:r>
          </a:p>
          <a:p>
            <a:r>
              <a:rPr lang="de-CH" sz="1600" dirty="0"/>
              <a:t>«Vielleicht gibt es eine Organisation, die in 23 Dörfer arbeitet und eingeladen werden kann, noch in einem 24. Dorf zu arbeiten»</a:t>
            </a:r>
          </a:p>
          <a:p>
            <a:endParaRPr lang="de-CH" sz="1800" dirty="0"/>
          </a:p>
          <a:p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1707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Interviews mit branchenverwandten NPOs</a:t>
            </a:r>
          </a:p>
          <a:p>
            <a:r>
              <a:rPr lang="de-CH" b="1" dirty="0"/>
              <a:t>Schriftliche Befragung in </a:t>
            </a:r>
            <a:r>
              <a:rPr lang="de-CH" b="1" dirty="0" err="1"/>
              <a:t>Mofu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4163088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2519916"/>
            <a:ext cx="4800600" cy="3818083"/>
          </a:xfrm>
        </p:spPr>
        <p:txBody>
          <a:bodyPr>
            <a:normAutofit fontScale="55000" lnSpcReduction="20000"/>
          </a:bodyPr>
          <a:lstStyle/>
          <a:p>
            <a:r>
              <a:rPr lang="de-CH" sz="3800" b="1" dirty="0"/>
              <a:t>Schriftliche Befragung in </a:t>
            </a:r>
            <a:r>
              <a:rPr lang="de-CH" sz="3800" b="1" dirty="0" err="1"/>
              <a:t>Mofu</a:t>
            </a:r>
            <a:r>
              <a:rPr lang="de-CH" sz="3800" b="1" dirty="0"/>
              <a:t>: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Vorstand:</a:t>
            </a:r>
          </a:p>
          <a:p>
            <a:pPr marL="0" indent="0">
              <a:buNone/>
            </a:pPr>
            <a:r>
              <a:rPr lang="de-CH" dirty="0"/>
              <a:t>1. Herr Robert </a:t>
            </a:r>
            <a:r>
              <a:rPr lang="de-CH" dirty="0" err="1"/>
              <a:t>Lishela</a:t>
            </a:r>
            <a:r>
              <a:rPr lang="de-CH" dirty="0"/>
              <a:t>, 46 Jahre, Bauer</a:t>
            </a:r>
          </a:p>
          <a:p>
            <a:pPr marL="0" indent="0">
              <a:buNone/>
            </a:pPr>
            <a:r>
              <a:rPr lang="de-CH" dirty="0"/>
              <a:t>2. Frau Anna </a:t>
            </a:r>
            <a:r>
              <a:rPr lang="de-CH" dirty="0" err="1"/>
              <a:t>Mchantja</a:t>
            </a:r>
            <a:r>
              <a:rPr lang="de-CH" dirty="0"/>
              <a:t>, 45 Jahre, Bäuerin</a:t>
            </a:r>
          </a:p>
          <a:p>
            <a:pPr marL="0" indent="0">
              <a:buNone/>
            </a:pPr>
            <a:r>
              <a:rPr lang="de-CH" dirty="0"/>
              <a:t>3. Herr Said </a:t>
            </a:r>
            <a:r>
              <a:rPr lang="de-CH" dirty="0" err="1"/>
              <a:t>Msigala</a:t>
            </a:r>
            <a:r>
              <a:rPr lang="de-CH" dirty="0"/>
              <a:t>, 58 Jahre, Lehrer</a:t>
            </a:r>
          </a:p>
          <a:p>
            <a:pPr marL="0" indent="0">
              <a:buNone/>
            </a:pPr>
            <a:r>
              <a:rPr lang="de-CH" dirty="0"/>
              <a:t>4. Herr </a:t>
            </a:r>
            <a:r>
              <a:rPr lang="de-CH" dirty="0" err="1"/>
              <a:t>Frodius</a:t>
            </a:r>
            <a:r>
              <a:rPr lang="de-CH" dirty="0"/>
              <a:t> </a:t>
            </a:r>
            <a:r>
              <a:rPr lang="de-CH" dirty="0" err="1"/>
              <a:t>Ndewela</a:t>
            </a:r>
            <a:r>
              <a:rPr lang="de-CH" dirty="0"/>
              <a:t> 46 Jahre, Hausmann</a:t>
            </a:r>
          </a:p>
          <a:p>
            <a:pPr marL="0" indent="0">
              <a:buNone/>
            </a:pPr>
            <a:r>
              <a:rPr lang="de-CH" dirty="0"/>
              <a:t>5. Herr Gerhard </a:t>
            </a:r>
            <a:r>
              <a:rPr lang="de-CH" dirty="0" err="1"/>
              <a:t>Ngonyani</a:t>
            </a:r>
            <a:r>
              <a:rPr lang="de-CH" dirty="0"/>
              <a:t>, 61 Jahre, pensionierter Lehrer</a:t>
            </a:r>
          </a:p>
          <a:p>
            <a:pPr marL="0" indent="0">
              <a:buNone/>
            </a:pPr>
            <a:r>
              <a:rPr lang="de-CH" dirty="0"/>
              <a:t>6. Frau Sara Nyamnyamu, 41 Jahre, Bäuerin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81C1B99-ECA7-4E0F-8342-1B62483732BE}"/>
              </a:ext>
            </a:extLst>
          </p:cNvPr>
          <p:cNvSpPr txBox="1">
            <a:spLocks/>
          </p:cNvSpPr>
          <p:nvPr/>
        </p:nvSpPr>
        <p:spPr>
          <a:xfrm>
            <a:off x="6096000" y="1779182"/>
            <a:ext cx="5321300" cy="4186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500" dirty="0"/>
              <a:t>Dorfvertreter:</a:t>
            </a:r>
          </a:p>
          <a:p>
            <a:pPr marL="0" indent="0">
              <a:buNone/>
            </a:pPr>
            <a:r>
              <a:rPr lang="de-CH" sz="1500" dirty="0"/>
              <a:t>1. Herr Moses </a:t>
            </a:r>
            <a:r>
              <a:rPr lang="de-CH" sz="1500" dirty="0" err="1"/>
              <a:t>Chiwalala</a:t>
            </a:r>
            <a:r>
              <a:rPr lang="de-CH" sz="1500" dirty="0"/>
              <a:t>, 32 Jahre, Lehrer</a:t>
            </a:r>
          </a:p>
          <a:p>
            <a:pPr marL="0" indent="0">
              <a:buNone/>
            </a:pPr>
            <a:r>
              <a:rPr lang="de-CH" sz="1500" dirty="0"/>
              <a:t>2. Herr Gift </a:t>
            </a:r>
            <a:r>
              <a:rPr lang="de-CH" sz="1500" dirty="0" err="1"/>
              <a:t>Chota</a:t>
            </a:r>
            <a:r>
              <a:rPr lang="de-CH" sz="1500" dirty="0"/>
              <a:t>, 25 Jahre, Bauer</a:t>
            </a:r>
          </a:p>
          <a:p>
            <a:pPr marL="0" indent="0">
              <a:buNone/>
            </a:pPr>
            <a:r>
              <a:rPr lang="de-CH" sz="1500" dirty="0"/>
              <a:t>3. Herr Ladislaus Gregory, 38 Jahre, Lehrer</a:t>
            </a:r>
          </a:p>
          <a:p>
            <a:pPr marL="0" indent="0">
              <a:buNone/>
            </a:pPr>
            <a:r>
              <a:rPr lang="de-CH" sz="1500" dirty="0"/>
              <a:t>4. Herr </a:t>
            </a:r>
            <a:r>
              <a:rPr lang="de-CH" sz="1500" dirty="0" err="1"/>
              <a:t>Jeminus</a:t>
            </a:r>
            <a:r>
              <a:rPr lang="de-CH" sz="1500" dirty="0"/>
              <a:t> </a:t>
            </a:r>
            <a:r>
              <a:rPr lang="de-CH" sz="1500" dirty="0" err="1"/>
              <a:t>Kapama</a:t>
            </a:r>
            <a:r>
              <a:rPr lang="de-CH" sz="1500" dirty="0"/>
              <a:t>, 44 Jahre, Lehrer</a:t>
            </a:r>
          </a:p>
          <a:p>
            <a:pPr marL="0" indent="0">
              <a:buNone/>
            </a:pPr>
            <a:r>
              <a:rPr lang="de-CH" sz="1500" dirty="0"/>
              <a:t>5. Frau </a:t>
            </a:r>
            <a:r>
              <a:rPr lang="de-CH" sz="1500" dirty="0" err="1"/>
              <a:t>Mariastela</a:t>
            </a:r>
            <a:r>
              <a:rPr lang="de-CH" sz="1500" dirty="0"/>
              <a:t> Lucian, 30 Jahre, Geflügelhalterin</a:t>
            </a:r>
          </a:p>
          <a:p>
            <a:pPr marL="0" indent="0">
              <a:buNone/>
            </a:pPr>
            <a:r>
              <a:rPr lang="de-CH" sz="1500" dirty="0"/>
              <a:t>6. Frau Grace </a:t>
            </a:r>
            <a:r>
              <a:rPr lang="de-CH" sz="1500" dirty="0" err="1"/>
              <a:t>Masasi</a:t>
            </a:r>
            <a:r>
              <a:rPr lang="de-CH" sz="1500" dirty="0"/>
              <a:t>, 22 Jahre, Studentin</a:t>
            </a:r>
          </a:p>
          <a:p>
            <a:pPr marL="0" indent="0">
              <a:buNone/>
            </a:pPr>
            <a:r>
              <a:rPr lang="de-CH" sz="1500" dirty="0"/>
              <a:t>7. Herr Fredrick </a:t>
            </a:r>
            <a:r>
              <a:rPr lang="de-CH" sz="1500" dirty="0" err="1"/>
              <a:t>Msumuki</a:t>
            </a:r>
            <a:r>
              <a:rPr lang="de-CH" sz="1500" dirty="0"/>
              <a:t>, 27 Jahre, Bauer</a:t>
            </a:r>
          </a:p>
          <a:p>
            <a:pPr marL="0" indent="0">
              <a:buNone/>
            </a:pPr>
            <a:r>
              <a:rPr lang="de-CH" sz="1500" dirty="0"/>
              <a:t>8. Herr </a:t>
            </a:r>
            <a:r>
              <a:rPr lang="de-CH" sz="1500" dirty="0" err="1"/>
              <a:t>Ngwale</a:t>
            </a:r>
            <a:r>
              <a:rPr lang="de-CH" sz="1500" dirty="0"/>
              <a:t> Sadi, 33 Jahre, Bauer</a:t>
            </a:r>
          </a:p>
          <a:p>
            <a:pPr marL="0" indent="0">
              <a:buNone/>
            </a:pPr>
            <a:r>
              <a:rPr lang="de-CH" sz="1500" dirty="0"/>
              <a:t>9. Selbsthilfegruppe </a:t>
            </a:r>
            <a:r>
              <a:rPr lang="de-CH" sz="1500" dirty="0" err="1"/>
              <a:t>Kikundi</a:t>
            </a:r>
            <a:r>
              <a:rPr lang="de-CH" sz="1500" dirty="0"/>
              <a:t> Cha </a:t>
            </a:r>
            <a:r>
              <a:rPr lang="de-CH" sz="1500" dirty="0" err="1"/>
              <a:t>Jikwamue</a:t>
            </a:r>
            <a:r>
              <a:rPr lang="de-CH" sz="1500" dirty="0"/>
              <a:t> bestehend aus zwölf Frauen und fünf Männern</a:t>
            </a:r>
          </a:p>
        </p:txBody>
      </p:sp>
    </p:spTree>
    <p:extLst>
      <p:ext uri="{BB962C8B-B14F-4D97-AF65-F5344CB8AC3E}">
        <p14:creationId xmlns:p14="http://schemas.microsoft.com/office/powerpoint/2010/main" val="1607080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F91548-58DC-4633-9428-E060C578B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25" r="-2" b="105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de-CH" sz="2200" b="1" dirty="0"/>
              <a:t>Schriftliche Befragung in </a:t>
            </a:r>
            <a:r>
              <a:rPr lang="de-CH" sz="2200" b="1" dirty="0" err="1"/>
              <a:t>Mofu</a:t>
            </a:r>
            <a:endParaRPr lang="de-CH" sz="2200" b="1" dirty="0"/>
          </a:p>
          <a:p>
            <a:pPr marL="0" indent="0">
              <a:buNone/>
            </a:pPr>
            <a:endParaRPr lang="de-CH" sz="400" dirty="0"/>
          </a:p>
          <a:p>
            <a:pPr marL="0" indent="0">
              <a:buNone/>
            </a:pPr>
            <a:r>
              <a:rPr lang="de-CH" sz="2000" dirty="0"/>
              <a:t>Durchführung der Umfrage dank tatkräftiger Unterstützung von Herrn Gerhard </a:t>
            </a:r>
            <a:r>
              <a:rPr lang="de-CH" sz="2000" dirty="0" err="1"/>
              <a:t>Ngonyani</a:t>
            </a: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de-CH" dirty="0"/>
              <a:t>Vorgehen &amp; Erkenntnisse</a:t>
            </a:r>
          </a:p>
        </p:txBody>
      </p:sp>
    </p:spTree>
    <p:extLst>
      <p:ext uri="{BB962C8B-B14F-4D97-AF65-F5344CB8AC3E}">
        <p14:creationId xmlns:p14="http://schemas.microsoft.com/office/powerpoint/2010/main" val="134103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370288" cy="3818083"/>
          </a:xfrm>
        </p:spPr>
        <p:txBody>
          <a:bodyPr>
            <a:normAutofit fontScale="70000" lnSpcReduction="20000"/>
          </a:bodyPr>
          <a:lstStyle/>
          <a:p>
            <a:r>
              <a:rPr lang="de-CH" sz="3100" b="1" dirty="0"/>
              <a:t>Wünschenswerter Zustand von </a:t>
            </a:r>
            <a:r>
              <a:rPr lang="de-CH" sz="3100" b="1" dirty="0" err="1"/>
              <a:t>Mofu</a:t>
            </a:r>
            <a:r>
              <a:rPr lang="de-CH" sz="3100" b="1" dirty="0"/>
              <a:t>:</a:t>
            </a:r>
          </a:p>
          <a:p>
            <a:pPr marL="0" indent="0">
              <a:buNone/>
            </a:pPr>
            <a:r>
              <a:rPr lang="de-CH" dirty="0"/>
              <a:t>Die befragten Bewohnerinnen und Bewohner von </a:t>
            </a:r>
            <a:r>
              <a:rPr lang="de-CH" dirty="0" err="1"/>
              <a:t>Mofu</a:t>
            </a:r>
            <a:r>
              <a:rPr lang="de-CH" dirty="0"/>
              <a:t> sehnen sich in erster Linie nach einem guten Leben, wo jede und jeder </a:t>
            </a:r>
            <a:r>
              <a:rPr lang="de-CH" b="1" dirty="0">
                <a:highlight>
                  <a:srgbClr val="808000"/>
                </a:highlight>
              </a:rPr>
              <a:t>seine Grundbedürfnisse wie Ernährung, Kleidung, Wohnen und Gesundheit decken</a:t>
            </a:r>
            <a:r>
              <a:rPr lang="de-CH" b="1" dirty="0"/>
              <a:t> </a:t>
            </a:r>
            <a:r>
              <a:rPr lang="de-CH" dirty="0"/>
              <a:t>kann. Diesbezüglich stellt die Landwirtschaft für die Bewohnerinnen und Bewohner von </a:t>
            </a:r>
            <a:r>
              <a:rPr lang="de-CH" dirty="0" err="1"/>
              <a:t>Mofu</a:t>
            </a:r>
            <a:r>
              <a:rPr lang="de-CH" dirty="0"/>
              <a:t> eine substanzielle Einkommensquelle dar. Deshalb wünschen sich viele der Befragten </a:t>
            </a:r>
            <a:r>
              <a:rPr lang="de-CH" b="1" dirty="0">
                <a:highlight>
                  <a:srgbClr val="808000"/>
                </a:highlight>
              </a:rPr>
              <a:t>verbesserte Möglichkeiten in der Acker- und Viehwirtschaft</a:t>
            </a:r>
            <a:r>
              <a:rPr lang="de-CH" dirty="0"/>
              <a:t> sowie dem Fischfang. Nebst den angesprochenen Effizienzsteigerungen in der Produktion sollen nachfrageseitig Verbesserungen beim </a:t>
            </a:r>
            <a:r>
              <a:rPr lang="de-CH" b="1" dirty="0">
                <a:highlight>
                  <a:srgbClr val="808000"/>
                </a:highlight>
              </a:rPr>
              <a:t>Marktzugang</a:t>
            </a:r>
            <a:r>
              <a:rPr lang="de-CH" dirty="0"/>
              <a:t> sichergestellt werden. Ebenfalls sollen Verbesserungen der Infrastruktur (Strassen und Zugang zu Elektrizität) sowie der </a:t>
            </a:r>
            <a:r>
              <a:rPr lang="de-CH" b="1" dirty="0">
                <a:highlight>
                  <a:srgbClr val="808000"/>
                </a:highlight>
              </a:rPr>
              <a:t>Bildung</a:t>
            </a:r>
            <a:r>
              <a:rPr lang="de-CH" dirty="0"/>
              <a:t> erreicht werden.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7758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370288" cy="3818083"/>
          </a:xfrm>
        </p:spPr>
        <p:txBody>
          <a:bodyPr>
            <a:normAutofit fontScale="92500" lnSpcReduction="10000"/>
          </a:bodyPr>
          <a:lstStyle/>
          <a:p>
            <a:r>
              <a:rPr lang="de-CH" sz="2400" b="1" dirty="0"/>
              <a:t>Wie kann der Verein </a:t>
            </a:r>
            <a:r>
              <a:rPr lang="de-CH" sz="2400" b="1" dirty="0" err="1"/>
              <a:t>Mofu</a:t>
            </a:r>
            <a:r>
              <a:rPr lang="de-CH" sz="2400" b="1" dirty="0"/>
              <a:t>-Rothenburg das Dorf ideal unterstützen?</a:t>
            </a:r>
          </a:p>
          <a:p>
            <a:pPr marL="0" indent="0">
              <a:buNone/>
            </a:pPr>
            <a:r>
              <a:rPr lang="de-CH" sz="2200" dirty="0"/>
              <a:t>Die befragen Personen wünschen sich vom Verein </a:t>
            </a:r>
            <a:r>
              <a:rPr lang="de-CH" sz="2200" dirty="0" err="1"/>
              <a:t>Mofu</a:t>
            </a:r>
            <a:r>
              <a:rPr lang="de-CH" sz="2200" dirty="0"/>
              <a:t>-Rothenburg hauptsächlich die </a:t>
            </a:r>
            <a:r>
              <a:rPr lang="de-CH" sz="2200" b="1" dirty="0">
                <a:highlight>
                  <a:srgbClr val="808000"/>
                </a:highlight>
              </a:rPr>
              <a:t>Unterstützung verschiedener Gruppen und Familien</a:t>
            </a:r>
            <a:r>
              <a:rPr lang="de-CH" sz="2200" dirty="0"/>
              <a:t> in der Gemeinschaft. Mit Gruppen sind vor allem landwirtschaftliche Produktionsgemeinschaften gemeint. Durch diese Hilfe sollen Gruppen und Familien </a:t>
            </a:r>
            <a:r>
              <a:rPr lang="de-CH" sz="2200" b="1" dirty="0">
                <a:highlight>
                  <a:srgbClr val="808000"/>
                </a:highlight>
              </a:rPr>
              <a:t>zu einem eigenverantwortlichen und nachhaltigen Leben befähigt werden</a:t>
            </a:r>
            <a:r>
              <a:rPr lang="de-CH" sz="2200" dirty="0"/>
              <a:t>. Zudem sollen </a:t>
            </a:r>
            <a:r>
              <a:rPr lang="de-CH" sz="2200" b="1" dirty="0">
                <a:highlight>
                  <a:srgbClr val="808000"/>
                </a:highlight>
              </a:rPr>
              <a:t>Bildungsprogramme</a:t>
            </a:r>
            <a:r>
              <a:rPr lang="de-CH" sz="2200" dirty="0"/>
              <a:t> unter anderem mit der Bereitstellung von Zucker unterstützt werden. Die obengenannte Unterstützung soll durch die </a:t>
            </a:r>
            <a:r>
              <a:rPr lang="de-CH" sz="2200" b="1" dirty="0">
                <a:highlight>
                  <a:srgbClr val="808000"/>
                </a:highlight>
              </a:rPr>
              <a:t>Vermittlung von Fähigkeiten und Kompetenzen sowie Kapital</a:t>
            </a:r>
            <a:r>
              <a:rPr lang="de-CH" sz="2200" dirty="0"/>
              <a:t> erfolgen. Bezüglich der Unterstützung von Gruppen sollen </a:t>
            </a:r>
            <a:r>
              <a:rPr lang="de-CH" sz="2200" b="1" dirty="0">
                <a:highlight>
                  <a:srgbClr val="808000"/>
                </a:highlight>
              </a:rPr>
              <a:t>Regeln</a:t>
            </a:r>
            <a:r>
              <a:rPr lang="de-CH" sz="2200" dirty="0"/>
              <a:t> aufgestellt und </a:t>
            </a:r>
            <a:r>
              <a:rPr lang="de-CH" sz="2200" b="1" dirty="0">
                <a:highlight>
                  <a:srgbClr val="808000"/>
                </a:highlight>
              </a:rPr>
              <a:t>Ziele</a:t>
            </a:r>
            <a:r>
              <a:rPr lang="de-CH" sz="2200" dirty="0"/>
              <a:t> definiert werden.</a:t>
            </a:r>
          </a:p>
        </p:txBody>
      </p:sp>
    </p:spTree>
    <p:extLst>
      <p:ext uri="{BB962C8B-B14F-4D97-AF65-F5344CB8AC3E}">
        <p14:creationId xmlns:p14="http://schemas.microsoft.com/office/powerpoint/2010/main" val="54058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Vorgehen &amp; Erkenntnisse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10370288" cy="3818083"/>
          </a:xfrm>
        </p:spPr>
        <p:txBody>
          <a:bodyPr>
            <a:normAutofit/>
          </a:bodyPr>
          <a:lstStyle/>
          <a:p>
            <a:r>
              <a:rPr lang="de-CH" sz="2200" b="1" dirty="0"/>
              <a:t>Wie können einkommensschaffende Aktivitäten entwickelt werden?</a:t>
            </a:r>
          </a:p>
          <a:p>
            <a:pPr marL="0" indent="0">
              <a:buNone/>
            </a:pPr>
            <a:r>
              <a:rPr lang="de-CH" sz="2000" dirty="0"/>
              <a:t>Die befragten Personen sehen im </a:t>
            </a:r>
            <a:r>
              <a:rPr lang="de-CH" sz="2000" b="1" dirty="0">
                <a:highlight>
                  <a:srgbClr val="808000"/>
                </a:highlight>
              </a:rPr>
              <a:t>Aufbau von Kleinbetrieben </a:t>
            </a:r>
            <a:r>
              <a:rPr lang="de-CH" sz="2000" dirty="0"/>
              <a:t>resp. Personengruppen (z. B. Landwirtschaft, Fischerei etc.) Möglichkeiten, um Einkommen generieren zu können. </a:t>
            </a:r>
            <a:r>
              <a:rPr lang="de-CH" sz="2000" b="1" dirty="0">
                <a:highlight>
                  <a:srgbClr val="808000"/>
                </a:highlight>
              </a:rPr>
              <a:t>Die Aktivitäten müssen klar definiert werden</a:t>
            </a:r>
            <a:r>
              <a:rPr lang="de-CH" sz="2000" dirty="0"/>
              <a:t> und durch Bildungsprojekte unterstützt werden. Diese Personengruppen benötigen </a:t>
            </a:r>
            <a:r>
              <a:rPr lang="de-CH" sz="2000" b="1" dirty="0">
                <a:highlight>
                  <a:srgbClr val="808000"/>
                </a:highlight>
              </a:rPr>
              <a:t>Kapital</a:t>
            </a:r>
            <a:r>
              <a:rPr lang="de-CH" sz="2000" dirty="0"/>
              <a:t>, welches durch Sponsoring, Kredite oder lokale Spargruppen bereitgestellt werden könnte. Schliesslich müssen </a:t>
            </a:r>
            <a:r>
              <a:rPr lang="de-CH" sz="2000" b="1" dirty="0">
                <a:highlight>
                  <a:srgbClr val="808000"/>
                </a:highlight>
              </a:rPr>
              <a:t>Absatzmärkte</a:t>
            </a:r>
            <a:r>
              <a:rPr lang="de-CH" sz="2000" dirty="0"/>
              <a:t> sichergestellt werden.</a:t>
            </a:r>
          </a:p>
        </p:txBody>
      </p:sp>
    </p:spTree>
    <p:extLst>
      <p:ext uri="{BB962C8B-B14F-4D97-AF65-F5344CB8AC3E}">
        <p14:creationId xmlns:p14="http://schemas.microsoft.com/office/powerpoint/2010/main" val="871895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Ergebnisse - vier strategische Aktivitäten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12CA22A-ECD4-48CD-B3DB-D475C9D6B05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8758" t="35555" r="30458" b="9457"/>
          <a:stretch/>
        </p:blipFill>
        <p:spPr bwMode="auto">
          <a:xfrm>
            <a:off x="1899683" y="1988666"/>
            <a:ext cx="6277468" cy="4646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7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Ergebnisse - vier strategische Aktivitäten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12CA22A-ECD4-48CD-B3DB-D475C9D6B05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8758" t="35555" r="30458" b="9457"/>
          <a:stretch/>
        </p:blipFill>
        <p:spPr bwMode="auto">
          <a:xfrm>
            <a:off x="1899683" y="1988666"/>
            <a:ext cx="6277468" cy="4646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A4F0A26-2259-4C69-89D5-6360CC93B129}"/>
              </a:ext>
            </a:extLst>
          </p:cNvPr>
          <p:cNvSpPr txBox="1">
            <a:spLocks/>
          </p:cNvSpPr>
          <p:nvPr/>
        </p:nvSpPr>
        <p:spPr>
          <a:xfrm rot="20127696">
            <a:off x="2667350" y="3981677"/>
            <a:ext cx="3485311" cy="88965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dirty="0">
                <a:solidFill>
                  <a:schemeClr val="bg1">
                    <a:alpha val="70000"/>
                  </a:schemeClr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5207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736502"/>
              </p:ext>
            </p:extLst>
          </p:nvPr>
        </p:nvGraphicFramePr>
        <p:xfrm>
          <a:off x="762000" y="2286000"/>
          <a:ext cx="10668000" cy="381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274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Ergebnisse - vier strategische Aktivitäten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12CA22A-ECD4-48CD-B3DB-D475C9D6B05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8758" t="35555" r="30458" b="9457"/>
          <a:stretch/>
        </p:blipFill>
        <p:spPr bwMode="auto">
          <a:xfrm>
            <a:off x="1899683" y="1988666"/>
            <a:ext cx="6277468" cy="4646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9EA3217-8FE7-481B-BD4E-48CAC8929A38}"/>
              </a:ext>
            </a:extLst>
          </p:cNvPr>
          <p:cNvSpPr txBox="1">
            <a:spLocks/>
          </p:cNvSpPr>
          <p:nvPr/>
        </p:nvSpPr>
        <p:spPr>
          <a:xfrm>
            <a:off x="2203587" y="2561638"/>
            <a:ext cx="5247190" cy="3202017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de-CH" dirty="0">
                <a:solidFill>
                  <a:schemeClr val="bg1">
                    <a:alpha val="70000"/>
                  </a:schemeClr>
                </a:solidFill>
              </a:rPr>
              <a:t>Nachfragegetriebene Wirtschaftsförderung</a:t>
            </a:r>
          </a:p>
          <a:p>
            <a:pPr marL="514350" indent="-514350">
              <a:buAutoNum type="arabicPeriod"/>
            </a:pPr>
            <a:r>
              <a:rPr lang="de-CH" dirty="0">
                <a:solidFill>
                  <a:schemeClr val="bg1">
                    <a:alpha val="70000"/>
                  </a:schemeClr>
                </a:solidFill>
              </a:rPr>
              <a:t>Stärkung Bürger-Staats-Beziehung</a:t>
            </a:r>
          </a:p>
          <a:p>
            <a:pPr marL="514350" indent="-514350">
              <a:buAutoNum type="arabicPeriod"/>
            </a:pPr>
            <a:r>
              <a:rPr lang="de-CH" dirty="0">
                <a:solidFill>
                  <a:schemeClr val="bg1">
                    <a:alpha val="70000"/>
                  </a:schemeClr>
                </a:solidFill>
              </a:rPr>
              <a:t>Schaffung wirksames Controlling</a:t>
            </a:r>
          </a:p>
          <a:p>
            <a:pPr marL="514350" indent="-514350">
              <a:buAutoNum type="arabicPeriod"/>
            </a:pPr>
            <a:r>
              <a:rPr lang="de-CH" dirty="0">
                <a:solidFill>
                  <a:schemeClr val="bg1">
                    <a:alpha val="70000"/>
                  </a:schemeClr>
                </a:solidFill>
              </a:rPr>
              <a:t>Förderung der Vernetzung</a:t>
            </a:r>
          </a:p>
        </p:txBody>
      </p:sp>
    </p:spTree>
    <p:extLst>
      <p:ext uri="{BB962C8B-B14F-4D97-AF65-F5344CB8AC3E}">
        <p14:creationId xmlns:p14="http://schemas.microsoft.com/office/powerpoint/2010/main" val="109915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Ergebnisse - vier strategische Aktivitäten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1. Nachfragegetriebene Wirtschaftsförderung</a:t>
            </a:r>
          </a:p>
          <a:p>
            <a:r>
              <a:rPr lang="de-CH" sz="2400" dirty="0"/>
              <a:t>Deckung der Grundbedürfnisse</a:t>
            </a:r>
          </a:p>
          <a:p>
            <a:r>
              <a:rPr lang="de-CH" sz="2400" dirty="0"/>
              <a:t>Einkommens- und Sparmöglichkeit</a:t>
            </a:r>
          </a:p>
          <a:p>
            <a:r>
              <a:rPr lang="de-CH" sz="2400" dirty="0"/>
              <a:t>Marktzugang und Verkaufsmöglichkeiten in </a:t>
            </a:r>
            <a:r>
              <a:rPr lang="de-CH" sz="2400" dirty="0" err="1"/>
              <a:t>Ifakara</a:t>
            </a:r>
            <a:endParaRPr lang="de-CH" sz="2400" dirty="0"/>
          </a:p>
          <a:p>
            <a:r>
              <a:rPr lang="de-CH" sz="2400" dirty="0"/>
              <a:t>Bezahlung der initialen Kapitalkosten</a:t>
            </a:r>
          </a:p>
          <a:p>
            <a:r>
              <a:rPr lang="de-CH" sz="2400" dirty="0"/>
              <a:t>Bildungsprojekte (Grundschule und Berufsbildung)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6299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Ergebnisse - vier strategische Aktivitäten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2. Stärkung der Bürger-Staats-Beziehung</a:t>
            </a:r>
          </a:p>
          <a:p>
            <a:r>
              <a:rPr lang="de-CH" sz="2400" dirty="0"/>
              <a:t>Staat notwendig (z. B. Bildung, Infrastruktur, Gesundheit…)</a:t>
            </a:r>
          </a:p>
          <a:p>
            <a:r>
              <a:rPr lang="de-CH" sz="2400" dirty="0"/>
              <a:t>Staatliche Pflichten einfordern &amp; Kontakt zu Behörden intensivieren</a:t>
            </a:r>
          </a:p>
          <a:p>
            <a:r>
              <a:rPr lang="de-CH" sz="2400" dirty="0"/>
              <a:t>Zusammenspiel von Steuereinnahmen und Staatsausgaben fördern </a:t>
            </a:r>
          </a:p>
          <a:p>
            <a:pPr marL="0" indent="0">
              <a:buNone/>
            </a:pPr>
            <a:r>
              <a:rPr lang="de-CH" sz="2400" dirty="0"/>
              <a:t>…politische Situation sehr schwierig</a:t>
            </a:r>
          </a:p>
          <a:p>
            <a:pPr marL="0" indent="0">
              <a:buNone/>
            </a:pPr>
            <a:endParaRPr lang="de-CH" sz="24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300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Ergebnisse - vier strategische Aktivitäten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3. Schaffung wirksamer Controlling Strukturen</a:t>
            </a:r>
          </a:p>
          <a:p>
            <a:r>
              <a:rPr lang="de-CH" sz="2400" dirty="0"/>
              <a:t>eigenständige Controlling Strukturen aufbauen, welche unabhängig von Dritten funktionieren</a:t>
            </a:r>
          </a:p>
          <a:p>
            <a:r>
              <a:rPr lang="de-CH" sz="2400" dirty="0"/>
              <a:t>ergebnisorientiertes Projektmanagement -&gt; Logical Framework (nächste Seite)</a:t>
            </a:r>
          </a:p>
          <a:p>
            <a:r>
              <a:rPr lang="de-CH" sz="2400" dirty="0"/>
              <a:t>Transparenz schaffen durch Informationsmöglichkeiten an </a:t>
            </a:r>
            <a:r>
              <a:rPr lang="de-CH" sz="2400" dirty="0" err="1"/>
              <a:t>öffentl</a:t>
            </a:r>
            <a:r>
              <a:rPr lang="de-CH" sz="2400" dirty="0"/>
              <a:t>. Plätzen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487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Ergebnisse - vier strategische Aktivitäten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3. Schaffung wirksamer Controlling Strukturen</a:t>
            </a:r>
          </a:p>
          <a:p>
            <a:endParaRPr lang="de-CH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E1B12F4-3D6D-4E7A-B1A1-FAC6AE5D36BE}"/>
              </a:ext>
            </a:extLst>
          </p:cNvPr>
          <p:cNvPicPr/>
          <p:nvPr/>
        </p:nvPicPr>
        <p:blipFill rotWithShape="1">
          <a:blip r:embed="rId2"/>
          <a:srcRect l="20966" t="23711" r="18188" b="6526"/>
          <a:stretch/>
        </p:blipFill>
        <p:spPr bwMode="auto">
          <a:xfrm>
            <a:off x="762001" y="368511"/>
            <a:ext cx="10242698" cy="6064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695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Ergebnisse - vier strategische Aktivitäten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94E47-FCB2-4962-A300-65CCBFFF8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4. Förderung der Vernetzung</a:t>
            </a:r>
          </a:p>
          <a:p>
            <a:r>
              <a:rPr lang="de-CH" sz="2400" dirty="0"/>
              <a:t>«Verbündete» Organisationen suchen – gemeinsam kommt man weiter</a:t>
            </a:r>
          </a:p>
          <a:p>
            <a:r>
              <a:rPr lang="de-CH" sz="2400" dirty="0"/>
              <a:t>Tansanische Oberschicht einbinden</a:t>
            </a:r>
          </a:p>
          <a:p>
            <a:r>
              <a:rPr lang="de-CH" sz="2400" dirty="0"/>
              <a:t>Reduktion der Abhängigkeit von unserem Verein schaffen</a:t>
            </a:r>
          </a:p>
          <a:p>
            <a:endParaRPr lang="de-CH" sz="24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2060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9787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1554587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9FA0-6A27-4DAA-AF09-B851220A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Ausblick</a:t>
            </a:r>
            <a:endParaRPr lang="de-CH" dirty="0"/>
          </a:p>
        </p:txBody>
      </p:sp>
      <p:pic>
        <p:nvPicPr>
          <p:cNvPr id="4" name="Inhaltsplatzhalter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A3E7930-1C2D-41CC-B096-63290650113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5487" t="15117" r="4527" b="14528"/>
          <a:stretch/>
        </p:blipFill>
        <p:spPr bwMode="auto">
          <a:xfrm>
            <a:off x="762000" y="361507"/>
            <a:ext cx="9509051" cy="6119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035E10E-0310-4122-8CB9-3FF4054FD544}"/>
              </a:ext>
            </a:extLst>
          </p:cNvPr>
          <p:cNvSpPr txBox="1"/>
          <p:nvPr/>
        </p:nvSpPr>
        <p:spPr>
          <a:xfrm>
            <a:off x="1392865" y="5295014"/>
            <a:ext cx="6592186" cy="131843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384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2286000"/>
          <a:ext cx="10668000" cy="381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266987"/>
              </p:ext>
            </p:extLst>
          </p:nvPr>
        </p:nvGraphicFramePr>
        <p:xfrm>
          <a:off x="762000" y="2286000"/>
          <a:ext cx="2906233" cy="337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262CDA9-2278-4418-A50D-5B238DCE9E3F}"/>
              </a:ext>
            </a:extLst>
          </p:cNvPr>
          <p:cNvSpPr txBox="1">
            <a:spLocks/>
          </p:cNvSpPr>
          <p:nvPr/>
        </p:nvSpPr>
        <p:spPr>
          <a:xfrm>
            <a:off x="5018568" y="2200938"/>
            <a:ext cx="5996762" cy="3370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b="1" dirty="0"/>
              <a:t>Diverse Themen:</a:t>
            </a:r>
          </a:p>
          <a:p>
            <a:pPr marL="0" indent="0">
              <a:buNone/>
            </a:pPr>
            <a:r>
              <a:rPr lang="de-CH" dirty="0"/>
              <a:t>- Fundraising</a:t>
            </a:r>
          </a:p>
          <a:p>
            <a:pPr marL="0" indent="0">
              <a:buNone/>
            </a:pPr>
            <a:r>
              <a:rPr lang="de-CH" dirty="0"/>
              <a:t>- Controlling</a:t>
            </a:r>
          </a:p>
          <a:p>
            <a:pPr marL="0" indent="0">
              <a:buNone/>
            </a:pPr>
            <a:r>
              <a:rPr lang="de-CH" dirty="0"/>
              <a:t>- Mitgliederadministration</a:t>
            </a:r>
          </a:p>
          <a:p>
            <a:pPr marL="0" indent="0">
              <a:buNone/>
            </a:pPr>
            <a:r>
              <a:rPr lang="de-CH" dirty="0"/>
              <a:t>- Zusammensetzung / Kompetenzen Vorstand</a:t>
            </a:r>
          </a:p>
          <a:p>
            <a:pPr marL="0" indent="0">
              <a:buNone/>
            </a:pPr>
            <a:r>
              <a:rPr lang="de-CH" dirty="0"/>
              <a:t>- Rechtsstruktur</a:t>
            </a:r>
          </a:p>
        </p:txBody>
      </p:sp>
    </p:spTree>
    <p:extLst>
      <p:ext uri="{BB962C8B-B14F-4D97-AF65-F5344CB8AC3E}">
        <p14:creationId xmlns:p14="http://schemas.microsoft.com/office/powerpoint/2010/main" val="52284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255702"/>
              </p:ext>
            </p:extLst>
          </p:nvPr>
        </p:nvGraphicFramePr>
        <p:xfrm>
          <a:off x="762000" y="2286000"/>
          <a:ext cx="10668000" cy="381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25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342697"/>
              </p:ext>
            </p:extLst>
          </p:nvPr>
        </p:nvGraphicFramePr>
        <p:xfrm>
          <a:off x="762001" y="2286000"/>
          <a:ext cx="3193312" cy="340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 descr="Ein Bild, das Person, Mann, Kleidung, Brille enthält.&#10;&#10;Automatisch generierte Beschreibung">
            <a:extLst>
              <a:ext uri="{FF2B5EF4-FFF2-40B4-BE49-F238E27FC236}">
                <a16:creationId xmlns:a16="http://schemas.microsoft.com/office/drawing/2014/main" id="{9F019ECB-D264-417E-BEFB-45EE9B9A1D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59" y="1181033"/>
            <a:ext cx="1482540" cy="1975254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B7B9502-44A9-44DF-BFA6-6B8D295C5990}"/>
              </a:ext>
            </a:extLst>
          </p:cNvPr>
          <p:cNvSpPr txBox="1">
            <a:spLocks/>
          </p:cNvSpPr>
          <p:nvPr/>
        </p:nvSpPr>
        <p:spPr>
          <a:xfrm>
            <a:off x="4433777" y="2168660"/>
            <a:ext cx="5996762" cy="3370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/>
              <a:t>Stefan Bruni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2008 - heute Dozent/Projektleiter, Hochschule Luzern - Wirtschaft; seit 2013 Leiter des CC Regionalökonomie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2006 - 2007 Bereichsleiter Internationale Zusammenarbeit, B,S,S. Volkswirtschaftliche Beratung, Basel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2005 - 2006 Consultant </a:t>
            </a:r>
            <a:r>
              <a:rPr lang="de-CH" dirty="0" err="1"/>
              <a:t>for</a:t>
            </a:r>
            <a:r>
              <a:rPr lang="de-CH" dirty="0"/>
              <a:t> UK Department </a:t>
            </a:r>
            <a:r>
              <a:rPr lang="de-CH" dirty="0" err="1"/>
              <a:t>for</a:t>
            </a:r>
            <a:r>
              <a:rPr lang="de-CH" dirty="0"/>
              <a:t> International Development, </a:t>
            </a:r>
            <a:r>
              <a:rPr lang="de-CH" dirty="0" err="1"/>
              <a:t>Bishkek</a:t>
            </a:r>
            <a:r>
              <a:rPr lang="de-CH" dirty="0"/>
              <a:t>, </a:t>
            </a:r>
            <a:r>
              <a:rPr lang="de-CH" dirty="0" err="1"/>
              <a:t>Kyrgyz</a:t>
            </a:r>
            <a:r>
              <a:rPr lang="de-CH" dirty="0"/>
              <a:t> </a:t>
            </a:r>
            <a:r>
              <a:rPr lang="de-CH" dirty="0" err="1"/>
              <a:t>Republic</a:t>
            </a: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2001 - 2004 Economist, Swiss Co-ordination Office, </a:t>
            </a:r>
            <a:r>
              <a:rPr lang="de-CH" dirty="0" err="1"/>
              <a:t>Bishkek</a:t>
            </a:r>
            <a:r>
              <a:rPr lang="de-CH" dirty="0"/>
              <a:t>, </a:t>
            </a:r>
            <a:r>
              <a:rPr lang="de-CH" dirty="0" err="1"/>
              <a:t>Kyrgyz</a:t>
            </a:r>
            <a:r>
              <a:rPr lang="de-CH" dirty="0"/>
              <a:t> </a:t>
            </a:r>
            <a:r>
              <a:rPr lang="de-CH" dirty="0" err="1"/>
              <a:t>Republic</a:t>
            </a:r>
            <a:endParaRPr lang="de-CH" dirty="0"/>
          </a:p>
          <a:p>
            <a:pPr>
              <a:buFont typeface="Arial" panose="020B0604020202020204" pitchFamily="34" charset="0"/>
              <a:buChar char="•"/>
            </a:pPr>
            <a:r>
              <a:rPr lang="de-CH" b="1" dirty="0"/>
              <a:t>1998 - 2000 </a:t>
            </a:r>
            <a:r>
              <a:rPr lang="de-CH" b="1" dirty="0" err="1"/>
              <a:t>Program</a:t>
            </a:r>
            <a:r>
              <a:rPr lang="de-CH" b="1" dirty="0"/>
              <a:t> Analyst, United </a:t>
            </a:r>
            <a:r>
              <a:rPr lang="de-CH" b="1" dirty="0" err="1"/>
              <a:t>Nations</a:t>
            </a:r>
            <a:r>
              <a:rPr lang="de-CH" b="1" dirty="0"/>
              <a:t> Development </a:t>
            </a:r>
            <a:r>
              <a:rPr lang="de-CH" b="1" dirty="0" err="1"/>
              <a:t>Program</a:t>
            </a:r>
            <a:r>
              <a:rPr lang="de-CH" b="1" dirty="0"/>
              <a:t>, Dar es Salaam, Tansania</a:t>
            </a:r>
          </a:p>
        </p:txBody>
      </p:sp>
    </p:spTree>
    <p:extLst>
      <p:ext uri="{BB962C8B-B14F-4D97-AF65-F5344CB8AC3E}">
        <p14:creationId xmlns:p14="http://schemas.microsoft.com/office/powerpoint/2010/main" val="45007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080896"/>
              </p:ext>
            </p:extLst>
          </p:nvPr>
        </p:nvGraphicFramePr>
        <p:xfrm>
          <a:off x="762001" y="2286000"/>
          <a:ext cx="3193312" cy="340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CA0CFF24-B8EF-49AB-964C-9DF4750A09EB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8758" t="35555" r="30458" b="9457"/>
          <a:stretch/>
        </p:blipFill>
        <p:spPr bwMode="auto">
          <a:xfrm>
            <a:off x="5097955" y="1105786"/>
            <a:ext cx="6277468" cy="4646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B3A0932-1E28-443A-9C49-9784D097F86B}"/>
              </a:ext>
            </a:extLst>
          </p:cNvPr>
          <p:cNvSpPr txBox="1">
            <a:spLocks/>
          </p:cNvSpPr>
          <p:nvPr/>
        </p:nvSpPr>
        <p:spPr>
          <a:xfrm rot="20127696">
            <a:off x="5865622" y="3098797"/>
            <a:ext cx="3485311" cy="889655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dirty="0">
                <a:solidFill>
                  <a:schemeClr val="bg1">
                    <a:alpha val="70000"/>
                  </a:schemeClr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46377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B5190-2C2A-4E28-924A-B3DFEFA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3716A89-DF6E-4B59-A60E-36FF7855EE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1" y="2286000"/>
          <a:ext cx="3193312" cy="340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B7B9502-44A9-44DF-BFA6-6B8D295C5990}"/>
              </a:ext>
            </a:extLst>
          </p:cNvPr>
          <p:cNvSpPr txBox="1">
            <a:spLocks/>
          </p:cNvSpPr>
          <p:nvPr/>
        </p:nvSpPr>
        <p:spPr>
          <a:xfrm>
            <a:off x="4694275" y="2200558"/>
            <a:ext cx="6990906" cy="3370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/>
              <a:t>Forschungsfrage:</a:t>
            </a:r>
          </a:p>
          <a:p>
            <a:pPr marL="0" indent="0">
              <a:buNone/>
            </a:pPr>
            <a:r>
              <a:rPr lang="de-CH" sz="2400" i="1" dirty="0"/>
              <a:t>Welche strategischen Aktivitäten sollte der Verein </a:t>
            </a:r>
            <a:r>
              <a:rPr lang="de-CH" sz="2400" i="1" dirty="0" err="1"/>
              <a:t>Mofu</a:t>
            </a:r>
            <a:r>
              <a:rPr lang="de-CH" sz="2400" i="1" dirty="0"/>
              <a:t>-Rothenburg verfolgen, damit das Dorf </a:t>
            </a:r>
            <a:r>
              <a:rPr lang="de-CH" sz="2400" i="1" dirty="0" err="1"/>
              <a:t>Mofu</a:t>
            </a:r>
            <a:r>
              <a:rPr lang="de-CH" sz="2400" i="1" dirty="0"/>
              <a:t> seine gewünschte Entwicklung langfristig eigenständig erreichen kann?</a:t>
            </a:r>
          </a:p>
        </p:txBody>
      </p:sp>
    </p:spTree>
    <p:extLst>
      <p:ext uri="{BB962C8B-B14F-4D97-AF65-F5344CB8AC3E}">
        <p14:creationId xmlns:p14="http://schemas.microsoft.com/office/powerpoint/2010/main" val="1925233302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223C28"/>
      </a:dk2>
      <a:lt2>
        <a:srgbClr val="E8E5E2"/>
      </a:lt2>
      <a:accent1>
        <a:srgbClr val="5DA9ED"/>
      </a:accent1>
      <a:accent2>
        <a:srgbClr val="32B3BB"/>
      </a:accent2>
      <a:accent3>
        <a:srgbClr val="33B586"/>
      </a:accent3>
      <a:accent4>
        <a:srgbClr val="2EB94D"/>
      </a:accent4>
      <a:accent5>
        <a:srgbClr val="4DB933"/>
      </a:accent5>
      <a:accent6>
        <a:srgbClr val="82B03A"/>
      </a:accent6>
      <a:hlink>
        <a:srgbClr val="9F7C5D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1289</Words>
  <Application>Microsoft Office PowerPoint</Application>
  <PresentationFormat>Breitbild</PresentationFormat>
  <Paragraphs>191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Avenir Next LT Pro</vt:lpstr>
      <vt:lpstr>Avenir Next LT Pro Light</vt:lpstr>
      <vt:lpstr>Sitka Subheading</vt:lpstr>
      <vt:lpstr>PebbleVTI</vt:lpstr>
      <vt:lpstr>Präsentation Bachelorarbeit GV, 22. Juni 2021  Strategieentwicklung für den Verein Mofu-Rothenburg</vt:lpstr>
      <vt:lpstr>Inhalt</vt:lpstr>
      <vt:lpstr>Übersicht</vt:lpstr>
      <vt:lpstr>Übersicht</vt:lpstr>
      <vt:lpstr>Übersicht</vt:lpstr>
      <vt:lpstr>Übersicht</vt:lpstr>
      <vt:lpstr>Übersicht</vt:lpstr>
      <vt:lpstr>Übersicht</vt:lpstr>
      <vt:lpstr>Übersicht</vt:lpstr>
      <vt:lpstr>Übersicht</vt:lpstr>
      <vt:lpstr>Übersicht</vt:lpstr>
      <vt:lpstr>Übersicht</vt:lpstr>
      <vt:lpstr>Übersicht</vt:lpstr>
      <vt:lpstr>Vorgehen &amp; Erkenntnisse</vt:lpstr>
      <vt:lpstr>Vorgehen &amp; Erkenntnisse</vt:lpstr>
      <vt:lpstr>Vorgehen &amp; Erkenntnisse</vt:lpstr>
      <vt:lpstr>Vorgehen &amp; Erkenntnisse</vt:lpstr>
      <vt:lpstr>Vorgehen &amp; Erkenntnisse</vt:lpstr>
      <vt:lpstr>Vorgehen &amp; Erkenntnisse</vt:lpstr>
      <vt:lpstr>Vorgehen &amp; Erkenntnisse</vt:lpstr>
      <vt:lpstr>Vorgehen &amp; Erkenntnisse</vt:lpstr>
      <vt:lpstr>Vorgehen &amp; Erkenntnisse</vt:lpstr>
      <vt:lpstr>Vorgehen &amp; Erkenntnisse</vt:lpstr>
      <vt:lpstr>Vorgehen &amp; Erkenntnisse</vt:lpstr>
      <vt:lpstr>Vorgehen &amp; Erkenntnisse</vt:lpstr>
      <vt:lpstr>Vorgehen &amp; Erkenntnisse</vt:lpstr>
      <vt:lpstr>Vorgehen &amp; Erkenntnisse</vt:lpstr>
      <vt:lpstr>Ergebnisse - vier strategische Aktivitäten</vt:lpstr>
      <vt:lpstr>Ergebnisse - vier strategische Aktivitäten</vt:lpstr>
      <vt:lpstr>Ergebnisse - vier strategische Aktivitäten</vt:lpstr>
      <vt:lpstr>Ergebnisse - vier strategische Aktivitäten</vt:lpstr>
      <vt:lpstr>Ergebnisse - vier strategische Aktivitäten</vt:lpstr>
      <vt:lpstr>Ergebnisse - vier strategische Aktivitäten</vt:lpstr>
      <vt:lpstr>Ergebnisse - vier strategische Aktivitäten</vt:lpstr>
      <vt:lpstr>Ergebnisse - vier strategische Aktivitäten</vt:lpstr>
      <vt:lpstr>Ausblick</vt:lpstr>
      <vt:lpstr>Ausblick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Bachelorarbeit  Strategieentwicklung für den Verein Mofu-Rothenburg</dc:title>
  <dc:creator>Sven Portmann</dc:creator>
  <cp:lastModifiedBy>Sven Portmann</cp:lastModifiedBy>
  <cp:revision>43</cp:revision>
  <dcterms:created xsi:type="dcterms:W3CDTF">2021-06-20T08:26:56Z</dcterms:created>
  <dcterms:modified xsi:type="dcterms:W3CDTF">2021-06-21T08:38:52Z</dcterms:modified>
</cp:coreProperties>
</file>